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75" r:id="rId3"/>
    <p:sldId id="257" r:id="rId4"/>
    <p:sldId id="260" r:id="rId5"/>
    <p:sldId id="261" r:id="rId6"/>
    <p:sldId id="262" r:id="rId7"/>
    <p:sldId id="264" r:id="rId8"/>
    <p:sldId id="265" r:id="rId9"/>
    <p:sldId id="269" r:id="rId10"/>
    <p:sldId id="266" r:id="rId11"/>
    <p:sldId id="270" r:id="rId12"/>
    <p:sldId id="267" r:id="rId13"/>
    <p:sldId id="271" r:id="rId14"/>
    <p:sldId id="268" r:id="rId15"/>
    <p:sldId id="272" r:id="rId16"/>
    <p:sldId id="25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C2E7"/>
    <a:srgbClr val="7A9A01"/>
    <a:srgbClr val="1D4F91"/>
    <a:srgbClr val="2674AE"/>
    <a:srgbClr val="4A7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12"/>
    <p:restoredTop sz="95884"/>
  </p:normalViewPr>
  <p:slideViewPr>
    <p:cSldViewPr snapToGrid="0" snapToObjects="1">
      <p:cViewPr varScale="1">
        <p:scale>
          <a:sx n="63" d="100"/>
          <a:sy n="63" d="100"/>
        </p:scale>
        <p:origin x="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4531-209C-1E43-91D8-AFD8D793A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FE86F-104F-B048-A8FF-9965DC4D7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BE2CC-8A3A-9A47-993D-47A5BF103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1635-7E81-144E-A82C-2B0BF6644D1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8EBDA-B10C-7549-A0CE-DDB26551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F563F-01F8-C74C-B96A-A15DFF1F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2471-DBCE-3C4F-8FC0-5A9B3E09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8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1B2A-E4A3-364C-8C4E-222BC93E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B9921-8D5E-9340-B9DF-FA248375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4C2A5-420F-5A43-BD35-48E6BF69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1635-7E81-144E-A82C-2B0BF6644D1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4948B-E975-274A-AC05-75E7D1F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B2C5E-96CA-594D-A4DD-C77F9139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2471-DBCE-3C4F-8FC0-5A9B3E09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9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F9A99-0ED5-524F-8E6D-A4D18EB8E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8EF79-EB3B-4B49-9A39-B52CE3795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7A9D4-42D6-D04E-9186-47C2FE74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1635-7E81-144E-A82C-2B0BF6644D1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C175-3B3E-FA40-B561-D8ECBC82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205D7-CB98-5645-86F6-EDCB5E7B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2471-DBCE-3C4F-8FC0-5A9B3E09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79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21740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52625"/>
            <a:ext cx="103632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667000"/>
            <a:ext cx="103632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672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A0BE-42EA-422B-8899-6F24E596504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57E3-340B-4F61-ACC0-CF0E86F6E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8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505201"/>
            <a:ext cx="103632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876802"/>
            <a:ext cx="103632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585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A0BE-42EA-422B-8899-6F24E596504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57E3-340B-4F61-ACC0-CF0E86F6E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41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A0BE-42EA-422B-8899-6F24E596504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57E3-340B-4F61-ACC0-CF0E86F6E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0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A0BE-42EA-422B-8899-6F24E596504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57E3-340B-4F61-ACC0-CF0E86F6E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02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A0BE-42EA-422B-8899-6F24E596504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57E3-340B-4F61-ACC0-CF0E86F6E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59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A0BE-42EA-422B-8899-6F24E596504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57E3-340B-4F61-ACC0-CF0E86F6E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8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3E0A-2E25-6847-9711-A816ACF7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4D2F1-0093-1B4C-8656-D8CFA3436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D19E4-7CDD-CC43-94F4-C5769353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1635-7E81-144E-A82C-2B0BF6644D1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103FA-3767-7542-A1CE-515999FC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3451F-69B9-EF43-90CB-C91879CA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2471-DBCE-3C4F-8FC0-5A9B3E09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36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A0BE-42EA-422B-8899-6F24E596504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57E3-340B-4F61-ACC0-CF0E86F6E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934A-F22C-F345-BCC2-007DB84A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38FEF-E619-0B49-A35D-6B6F4E92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92715-223E-344A-BE7D-2DEDB1CD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1635-7E81-144E-A82C-2B0BF6644D1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185E4-836C-644E-8EC8-02C8DB5D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28F1C-81B3-354D-9552-E54098C3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2471-DBCE-3C4F-8FC0-5A9B3E09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7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0293-85A3-364A-AC5E-13D8D2C3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AD537-F5A4-7C42-A841-E8725C6FF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0F346-0121-554C-9839-B7BD19B45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529CD-45E8-9644-85AD-59BB3B36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1635-7E81-144E-A82C-2B0BF6644D1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A826D-5D95-2148-BB7D-A3AE51B6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92D3B-1B9D-0942-892B-41E67503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2471-DBCE-3C4F-8FC0-5A9B3E09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7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C300-91EE-F148-87EA-16DA6BFE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A373E-3E62-4345-ABB6-F8EB94B97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FA6C8-BA5F-F041-B27B-7FCA20C12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DC2D42-A7D6-764F-A345-9E40B4E0E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F0C139-CFEC-864B-9A2E-C11EB08FF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D573D-8CC5-E443-B116-B22C7E53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1635-7E81-144E-A82C-2B0BF6644D1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2A08B-1C9D-B941-BF1D-49550168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86695-BBDD-F64D-A579-AD2E2391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2471-DBCE-3C4F-8FC0-5A9B3E09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5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42B4-68CF-BB44-B234-745AD6C4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A842E-4B9D-0D40-8C71-00DDC95C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1635-7E81-144E-A82C-2B0BF6644D1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C129F-4AE3-BD40-BB49-E7FA0DC2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A51CB-CA76-274A-9FA5-6B6DD030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2471-DBCE-3C4F-8FC0-5A9B3E09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7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3B902-FEB9-044E-A2CE-9A7EBB43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1635-7E81-144E-A82C-2B0BF6644D1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0C544-710D-D848-BF4C-59798FEB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4580F-65C0-4646-A3F1-E54CD340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2471-DBCE-3C4F-8FC0-5A9B3E09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9EF3-D131-E346-99D3-5C251532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8745E-7093-9243-8F39-E61E10295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66F0C-6483-CF4F-9837-FFB885315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08FA6-F169-E548-88DD-A4E904D3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1635-7E81-144E-A82C-2B0BF6644D1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98064-3367-F84D-847D-ABBCEA78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65C40-5C44-4D4E-92D8-BD053537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2471-DBCE-3C4F-8FC0-5A9B3E09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4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61A99-BAF7-5743-A451-842CE1D47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844EA7-2B66-0B45-807C-113C68090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2EB09-6164-7049-BAAC-0CD07A9A9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98293-53B4-334E-A24C-70EEA513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1635-7E81-144E-A82C-2B0BF6644D1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C9E2A-2E4B-BE4B-911E-F4D4A2BC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6B3A6-840D-3943-8FF5-9462CF93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2471-DBCE-3C4F-8FC0-5A9B3E09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9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681CF-6BDA-F74C-9578-54E949D0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35382-6CFE-A041-BCD4-20410B870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9033D-7091-AE42-959C-8AD047E17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81635-7E81-144E-A82C-2B0BF6644D1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44374-C1E4-4546-9A5C-8CEAE4A70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175A8-5912-FE47-A023-1A20DCE1E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82471-DBCE-3C4F-8FC0-5A9B3E09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6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7013"/>
            <a:ext cx="109728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14476"/>
            <a:ext cx="109728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92637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471A0BE-42EA-422B-8899-6F24E596504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92637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92637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D0B57E3-340B-4F61-ACC0-CF0E86F6E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6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CDA7C1-3B82-044A-8A89-5FF4A50DD37E}"/>
              </a:ext>
            </a:extLst>
          </p:cNvPr>
          <p:cNvSpPr txBox="1"/>
          <p:nvPr/>
        </p:nvSpPr>
        <p:spPr>
          <a:xfrm>
            <a:off x="1695075" y="1322800"/>
            <a:ext cx="8990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rgbClr val="5BC2E7"/>
              </a:solidFill>
            </a:endParaRPr>
          </a:p>
          <a:p>
            <a:pPr algn="ctr"/>
            <a:r>
              <a:rPr lang="en-US" sz="5400" b="1" dirty="0">
                <a:solidFill>
                  <a:srgbClr val="5BC2E7"/>
                </a:solidFill>
              </a:rPr>
              <a:t>M-Task Framework</a:t>
            </a:r>
          </a:p>
        </p:txBody>
      </p:sp>
    </p:spTree>
    <p:extLst>
      <p:ext uri="{BB962C8B-B14F-4D97-AF65-F5344CB8AC3E}">
        <p14:creationId xmlns:p14="http://schemas.microsoft.com/office/powerpoint/2010/main" val="2358284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27E010F-2378-054E-A60E-B5A1C9FE41CE}"/>
              </a:ext>
            </a:extLst>
          </p:cNvPr>
          <p:cNvSpPr/>
          <p:nvPr/>
        </p:nvSpPr>
        <p:spPr>
          <a:xfrm>
            <a:off x="2802294" y="611155"/>
            <a:ext cx="6587412" cy="5635690"/>
          </a:xfrm>
          <a:prstGeom prst="frame">
            <a:avLst>
              <a:gd name="adj1" fmla="val 2235"/>
            </a:avLst>
          </a:prstGeom>
          <a:solidFill>
            <a:schemeClr val="accent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DF53FCF4-D90F-C949-8DD0-1ED3B2F1D0D6}"/>
              </a:ext>
            </a:extLst>
          </p:cNvPr>
          <p:cNvSpPr/>
          <p:nvPr/>
        </p:nvSpPr>
        <p:spPr>
          <a:xfrm>
            <a:off x="4966996" y="2318657"/>
            <a:ext cx="2258008" cy="2220685"/>
          </a:xfrm>
          <a:prstGeom prst="donut">
            <a:avLst>
              <a:gd name="adj" fmla="val 1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A3584F-B49A-7748-A4F6-BA5B8AFB8347}"/>
              </a:ext>
            </a:extLst>
          </p:cNvPr>
          <p:cNvCxnSpPr>
            <a:cxnSpLocks/>
            <a:stCxn id="2" idx="1"/>
            <a:endCxn id="3" idx="2"/>
          </p:cNvCxnSpPr>
          <p:nvPr/>
        </p:nvCxnSpPr>
        <p:spPr>
          <a:xfrm>
            <a:off x="2802294" y="3429000"/>
            <a:ext cx="2164702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3ACD0-B887-FA43-927F-F2823E4972D4}"/>
              </a:ext>
            </a:extLst>
          </p:cNvPr>
          <p:cNvCxnSpPr>
            <a:cxnSpLocks/>
          </p:cNvCxnSpPr>
          <p:nvPr/>
        </p:nvCxnSpPr>
        <p:spPr>
          <a:xfrm>
            <a:off x="7225004" y="3427444"/>
            <a:ext cx="2164702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4B14-37FA-6845-BF80-919466EAE4D0}"/>
              </a:ext>
            </a:extLst>
          </p:cNvPr>
          <p:cNvCxnSpPr>
            <a:cxnSpLocks/>
          </p:cNvCxnSpPr>
          <p:nvPr/>
        </p:nvCxnSpPr>
        <p:spPr>
          <a:xfrm flipV="1">
            <a:off x="6080449" y="749558"/>
            <a:ext cx="0" cy="1569099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DC275D-D2A5-1346-8116-9BAB0A0D0751}"/>
              </a:ext>
            </a:extLst>
          </p:cNvPr>
          <p:cNvCxnSpPr>
            <a:cxnSpLocks/>
            <a:stCxn id="2" idx="2"/>
          </p:cNvCxnSpPr>
          <p:nvPr/>
        </p:nvCxnSpPr>
        <p:spPr>
          <a:xfrm flipV="1">
            <a:off x="6096000" y="4539343"/>
            <a:ext cx="0" cy="1707502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Walk outline">
            <a:extLst>
              <a:ext uri="{FF2B5EF4-FFF2-40B4-BE49-F238E27FC236}">
                <a16:creationId xmlns:a16="http://schemas.microsoft.com/office/drawing/2014/main" id="{32862DF3-D530-6E4C-860F-14A41C4EF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441" y="2466391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23A536-5895-DA47-B7AE-2A2D24D9E183}"/>
              </a:ext>
            </a:extLst>
          </p:cNvPr>
          <p:cNvSpPr txBox="1"/>
          <p:nvPr/>
        </p:nvSpPr>
        <p:spPr>
          <a:xfrm>
            <a:off x="2936034" y="749558"/>
            <a:ext cx="92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1. Entry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8DCCC-F097-5B47-86E3-796CD5C873B2}"/>
              </a:ext>
            </a:extLst>
          </p:cNvPr>
          <p:cNvSpPr txBox="1"/>
          <p:nvPr/>
        </p:nvSpPr>
        <p:spPr>
          <a:xfrm>
            <a:off x="6080449" y="749558"/>
            <a:ext cx="221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2. Biblical Evangelism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16B71E-A6D1-B74B-B711-C3100150797E}"/>
              </a:ext>
            </a:extLst>
          </p:cNvPr>
          <p:cNvSpPr txBox="1"/>
          <p:nvPr/>
        </p:nvSpPr>
        <p:spPr>
          <a:xfrm>
            <a:off x="6080449" y="5771367"/>
            <a:ext cx="228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3. Biblical Discipleship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649AAD-8FC5-D746-B0A2-1C96EA6AF95B}"/>
              </a:ext>
            </a:extLst>
          </p:cNvPr>
          <p:cNvCxnSpPr/>
          <p:nvPr/>
        </p:nvCxnSpPr>
        <p:spPr>
          <a:xfrm>
            <a:off x="3060441" y="2687216"/>
            <a:ext cx="223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DD3E52-7783-AE4F-8D72-46B362731658}"/>
              </a:ext>
            </a:extLst>
          </p:cNvPr>
          <p:cNvCxnSpPr>
            <a:cxnSpLocks/>
          </p:cNvCxnSpPr>
          <p:nvPr/>
        </p:nvCxnSpPr>
        <p:spPr>
          <a:xfrm>
            <a:off x="2936034" y="2839616"/>
            <a:ext cx="3483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291A46-09A4-C844-9532-BE47E272B71E}"/>
              </a:ext>
            </a:extLst>
          </p:cNvPr>
          <p:cNvCxnSpPr>
            <a:cxnSpLocks/>
          </p:cNvCxnSpPr>
          <p:nvPr/>
        </p:nvCxnSpPr>
        <p:spPr>
          <a:xfrm>
            <a:off x="3060441" y="3041782"/>
            <a:ext cx="174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34CA1181-B7C5-4147-9FDB-830ADCF37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916" y="4482383"/>
            <a:ext cx="937149" cy="937149"/>
          </a:xfrm>
          <a:prstGeom prst="rect">
            <a:avLst/>
          </a:prstGeom>
        </p:spPr>
      </p:pic>
      <p:pic>
        <p:nvPicPr>
          <p:cNvPr id="67" name="Picture 66" descr="A picture containing light&#10;&#10;Description automatically generated">
            <a:extLst>
              <a:ext uri="{FF2B5EF4-FFF2-40B4-BE49-F238E27FC236}">
                <a16:creationId xmlns:a16="http://schemas.microsoft.com/office/drawing/2014/main" id="{2021DA22-EBBE-6D46-A382-1025551A4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211" y="4099085"/>
            <a:ext cx="937149" cy="937149"/>
          </a:xfrm>
          <a:prstGeom prst="rect">
            <a:avLst/>
          </a:prstGeom>
        </p:spPr>
      </p:pic>
      <p:pic>
        <p:nvPicPr>
          <p:cNvPr id="68" name="Picture 67" descr="A picture containing light&#10;&#10;Description automatically generated">
            <a:extLst>
              <a:ext uri="{FF2B5EF4-FFF2-40B4-BE49-F238E27FC236}">
                <a16:creationId xmlns:a16="http://schemas.microsoft.com/office/drawing/2014/main" id="{4AE6BF01-D3AC-9A4C-A4B7-D9180EA72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011" y="4689144"/>
            <a:ext cx="937149" cy="937149"/>
          </a:xfrm>
          <a:prstGeom prst="rect">
            <a:avLst/>
          </a:prstGeom>
        </p:spPr>
      </p:pic>
      <p:pic>
        <p:nvPicPr>
          <p:cNvPr id="76" name="Picture 75" descr="A picture containing light&#10;&#10;Description automatically generated">
            <a:extLst>
              <a:ext uri="{FF2B5EF4-FFF2-40B4-BE49-F238E27FC236}">
                <a16:creationId xmlns:a16="http://schemas.microsoft.com/office/drawing/2014/main" id="{30C7E166-2EB9-EB47-95F5-E20054077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554" y="3418720"/>
            <a:ext cx="937149" cy="937149"/>
          </a:xfrm>
          <a:prstGeom prst="rect">
            <a:avLst/>
          </a:prstGeom>
        </p:spPr>
      </p:pic>
      <p:pic>
        <p:nvPicPr>
          <p:cNvPr id="86" name="Picture 85" descr="A picture containing light&#10;&#10;Description automatically generated">
            <a:extLst>
              <a:ext uri="{FF2B5EF4-FFF2-40B4-BE49-F238E27FC236}">
                <a16:creationId xmlns:a16="http://schemas.microsoft.com/office/drawing/2014/main" id="{384080A6-475B-704D-9B01-92A8D2234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090" y="4418353"/>
            <a:ext cx="937149" cy="937149"/>
          </a:xfrm>
          <a:prstGeom prst="rect">
            <a:avLst/>
          </a:prstGeom>
        </p:spPr>
      </p:pic>
      <p:pic>
        <p:nvPicPr>
          <p:cNvPr id="87" name="Picture 86" descr="A picture containing light&#10;&#10;Description automatically generated">
            <a:extLst>
              <a:ext uri="{FF2B5EF4-FFF2-40B4-BE49-F238E27FC236}">
                <a16:creationId xmlns:a16="http://schemas.microsoft.com/office/drawing/2014/main" id="{D63A119A-DCC3-7741-8DD5-8634155F8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554" y="5030509"/>
            <a:ext cx="937149" cy="937149"/>
          </a:xfrm>
          <a:prstGeom prst="rect">
            <a:avLst/>
          </a:prstGeom>
        </p:spPr>
      </p:pic>
      <p:pic>
        <p:nvPicPr>
          <p:cNvPr id="88" name="Picture 87" descr="A picture containing light&#10;&#10;Description automatically generated">
            <a:extLst>
              <a:ext uri="{FF2B5EF4-FFF2-40B4-BE49-F238E27FC236}">
                <a16:creationId xmlns:a16="http://schemas.microsoft.com/office/drawing/2014/main" id="{9DCCFE2C-C65E-F344-B28C-21538757D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273" y="3860316"/>
            <a:ext cx="937149" cy="937149"/>
          </a:xfrm>
          <a:prstGeom prst="rect">
            <a:avLst/>
          </a:prstGeom>
        </p:spPr>
      </p:pic>
      <p:pic>
        <p:nvPicPr>
          <p:cNvPr id="89" name="Picture 88" descr="A picture containing light&#10;&#10;Description automatically generated">
            <a:extLst>
              <a:ext uri="{FF2B5EF4-FFF2-40B4-BE49-F238E27FC236}">
                <a16:creationId xmlns:a16="http://schemas.microsoft.com/office/drawing/2014/main" id="{2785F3ED-2CD0-D645-9DAB-6EBDB3B83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626" y="4993579"/>
            <a:ext cx="937149" cy="937149"/>
          </a:xfrm>
          <a:prstGeom prst="rect">
            <a:avLst/>
          </a:prstGeom>
        </p:spPr>
      </p:pic>
      <p:pic>
        <p:nvPicPr>
          <p:cNvPr id="90" name="Picture 89" descr="A picture containing light&#10;&#10;Description automatically generated">
            <a:extLst>
              <a:ext uri="{FF2B5EF4-FFF2-40B4-BE49-F238E27FC236}">
                <a16:creationId xmlns:a16="http://schemas.microsoft.com/office/drawing/2014/main" id="{B745F1E4-D6AF-354B-BB08-21B128F11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483" y="4853840"/>
            <a:ext cx="937149" cy="937149"/>
          </a:xfrm>
          <a:prstGeom prst="rect">
            <a:avLst/>
          </a:prstGeom>
        </p:spPr>
      </p:pic>
      <p:pic>
        <p:nvPicPr>
          <p:cNvPr id="91" name="Picture 9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6DB871C-0923-4F49-A52C-C8A40FA83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694" y="2481289"/>
            <a:ext cx="653020" cy="653020"/>
          </a:xfrm>
          <a:prstGeom prst="rect">
            <a:avLst/>
          </a:prstGeom>
        </p:spPr>
      </p:pic>
      <p:pic>
        <p:nvPicPr>
          <p:cNvPr id="93" name="Picture 9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F7AA7FB-8465-A744-B4D2-80B3C4537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441" y="1285403"/>
            <a:ext cx="594278" cy="653020"/>
          </a:xfrm>
          <a:prstGeom prst="rect">
            <a:avLst/>
          </a:prstGeom>
        </p:spPr>
      </p:pic>
      <p:pic>
        <p:nvPicPr>
          <p:cNvPr id="110" name="Picture 109" descr="A picture containing outdoor, fireworks, standing, large&#10;&#10;Description automatically generated">
            <a:extLst>
              <a:ext uri="{FF2B5EF4-FFF2-40B4-BE49-F238E27FC236}">
                <a16:creationId xmlns:a16="http://schemas.microsoft.com/office/drawing/2014/main" id="{901A68C9-8356-5C4F-B70A-17011A7BF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687" y="180751"/>
            <a:ext cx="2808154" cy="2808154"/>
          </a:xfrm>
          <a:prstGeom prst="rect">
            <a:avLst/>
          </a:prstGeom>
        </p:spPr>
      </p:pic>
      <p:pic>
        <p:nvPicPr>
          <p:cNvPr id="112" name="Picture 1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5DC192-77BD-9A46-9756-B66642002B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601953">
            <a:off x="6221058" y="1073777"/>
            <a:ext cx="404724" cy="404724"/>
          </a:xfrm>
          <a:prstGeom prst="rect">
            <a:avLst/>
          </a:prstGeom>
        </p:spPr>
      </p:pic>
      <p:pic>
        <p:nvPicPr>
          <p:cNvPr id="113" name="Picture 1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1EF823-B26B-8644-BE27-019A7E6EFE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247237">
            <a:off x="8496877" y="1419656"/>
            <a:ext cx="404724" cy="404724"/>
          </a:xfrm>
          <a:prstGeom prst="rect">
            <a:avLst/>
          </a:prstGeom>
        </p:spPr>
      </p:pic>
      <p:pic>
        <p:nvPicPr>
          <p:cNvPr id="114" name="Picture 1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6DD28A-3E4F-894E-84CC-F2BF8234A9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079383">
            <a:off x="6423420" y="1873501"/>
            <a:ext cx="404724" cy="404724"/>
          </a:xfrm>
          <a:prstGeom prst="rect">
            <a:avLst/>
          </a:prstGeom>
        </p:spPr>
      </p:pic>
      <p:pic>
        <p:nvPicPr>
          <p:cNvPr id="115" name="Picture 1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26B13F-EC6E-4044-8CE7-07D094B93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316329">
            <a:off x="8655589" y="2849679"/>
            <a:ext cx="404724" cy="404724"/>
          </a:xfrm>
          <a:prstGeom prst="rect">
            <a:avLst/>
          </a:prstGeom>
        </p:spPr>
      </p:pic>
      <p:pic>
        <p:nvPicPr>
          <p:cNvPr id="116" name="Picture 1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820A8-A113-7944-A7C7-ED84B28A8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750085">
            <a:off x="6856373" y="1065382"/>
            <a:ext cx="404724" cy="404724"/>
          </a:xfrm>
          <a:prstGeom prst="rect">
            <a:avLst/>
          </a:prstGeom>
        </p:spPr>
      </p:pic>
      <p:pic>
        <p:nvPicPr>
          <p:cNvPr id="117" name="Picture 1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7D21C0-3618-704D-B0A9-F8186FC46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22542">
            <a:off x="8094976" y="1049456"/>
            <a:ext cx="404724" cy="404724"/>
          </a:xfrm>
          <a:prstGeom prst="rect">
            <a:avLst/>
          </a:prstGeom>
        </p:spPr>
      </p:pic>
      <p:pic>
        <p:nvPicPr>
          <p:cNvPr id="118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57ED2B-78A2-C345-BA5C-DAB4EAAC1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889874">
            <a:off x="7717200" y="2351593"/>
            <a:ext cx="404724" cy="404724"/>
          </a:xfrm>
          <a:prstGeom prst="rect">
            <a:avLst/>
          </a:prstGeom>
        </p:spPr>
      </p:pic>
      <p:pic>
        <p:nvPicPr>
          <p:cNvPr id="119" name="Picture 1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145756-1E51-F641-BB4E-4D2761508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165296">
            <a:off x="7100496" y="2425910"/>
            <a:ext cx="404724" cy="404724"/>
          </a:xfrm>
          <a:prstGeom prst="rect">
            <a:avLst/>
          </a:prstGeom>
        </p:spPr>
      </p:pic>
      <p:pic>
        <p:nvPicPr>
          <p:cNvPr id="120" name="Picture 1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E7F976-9149-5F47-AB97-D6BD78337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320889">
            <a:off x="8148729" y="2015449"/>
            <a:ext cx="404724" cy="404724"/>
          </a:xfrm>
          <a:prstGeom prst="rect">
            <a:avLst/>
          </a:prstGeom>
        </p:spPr>
      </p:pic>
      <p:pic>
        <p:nvPicPr>
          <p:cNvPr id="121" name="Picture 1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489988-6D23-8949-AD9C-F5B373F53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540" y="1354790"/>
            <a:ext cx="404724" cy="404724"/>
          </a:xfrm>
          <a:prstGeom prst="rect">
            <a:avLst/>
          </a:prstGeom>
        </p:spPr>
      </p:pic>
      <p:pic>
        <p:nvPicPr>
          <p:cNvPr id="122" name="Picture 1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96099E-71E9-8344-8C34-024292041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84176">
            <a:off x="7628272" y="2910143"/>
            <a:ext cx="404724" cy="404724"/>
          </a:xfrm>
          <a:prstGeom prst="rect">
            <a:avLst/>
          </a:prstGeom>
        </p:spPr>
      </p:pic>
      <p:pic>
        <p:nvPicPr>
          <p:cNvPr id="123" name="Picture 1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362337-8D65-3647-8F61-539FDD4E3A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82567">
            <a:off x="8850216" y="2254784"/>
            <a:ext cx="404724" cy="404724"/>
          </a:xfrm>
          <a:prstGeom prst="rect">
            <a:avLst/>
          </a:prstGeom>
        </p:spPr>
      </p:pic>
      <p:pic>
        <p:nvPicPr>
          <p:cNvPr id="124" name="Picture 1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6380C6-4397-2B48-A080-5178D0297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562" y="1603116"/>
            <a:ext cx="404724" cy="404724"/>
          </a:xfrm>
          <a:prstGeom prst="rect">
            <a:avLst/>
          </a:prstGeom>
        </p:spPr>
      </p:pic>
      <p:pic>
        <p:nvPicPr>
          <p:cNvPr id="125" name="Picture 1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3F7D4A-6883-9642-91E7-AF1B6F708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4234" y="1171343"/>
            <a:ext cx="404724" cy="404724"/>
          </a:xfrm>
          <a:prstGeom prst="rect">
            <a:avLst/>
          </a:prstGeom>
        </p:spPr>
      </p:pic>
      <p:pic>
        <p:nvPicPr>
          <p:cNvPr id="126" name="Picture 1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8637EC-1DED-064D-87AD-5DF830AE1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814" y="2121495"/>
            <a:ext cx="404724" cy="404724"/>
          </a:xfrm>
          <a:prstGeom prst="rect">
            <a:avLst/>
          </a:prstGeom>
        </p:spPr>
      </p:pic>
      <p:pic>
        <p:nvPicPr>
          <p:cNvPr id="127" name="Picture 1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F298C9-2A64-5843-A676-A10D3C861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857895">
            <a:off x="7378844" y="1977355"/>
            <a:ext cx="404724" cy="404724"/>
          </a:xfrm>
          <a:prstGeom prst="rect">
            <a:avLst/>
          </a:prstGeom>
        </p:spPr>
      </p:pic>
      <p:pic>
        <p:nvPicPr>
          <p:cNvPr id="128" name="Picture 1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5970EC-5F7A-ED44-8321-D28D175E6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6737">
            <a:off x="6049799" y="1583858"/>
            <a:ext cx="404724" cy="404724"/>
          </a:xfrm>
          <a:prstGeom prst="rect">
            <a:avLst/>
          </a:prstGeom>
        </p:spPr>
      </p:pic>
      <p:pic>
        <p:nvPicPr>
          <p:cNvPr id="129" name="Picture 1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07C900-EC14-FF4E-BEFD-509B83B35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880350">
            <a:off x="6551637" y="1494044"/>
            <a:ext cx="404724" cy="404724"/>
          </a:xfrm>
          <a:prstGeom prst="rect">
            <a:avLst/>
          </a:prstGeom>
        </p:spPr>
      </p:pic>
      <p:pic>
        <p:nvPicPr>
          <p:cNvPr id="130" name="Picture 1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F77575-CE8C-1E43-96C0-98922BFCF6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41550">
            <a:off x="8233902" y="2678967"/>
            <a:ext cx="404724" cy="404724"/>
          </a:xfrm>
          <a:prstGeom prst="rect">
            <a:avLst/>
          </a:prstGeom>
        </p:spPr>
      </p:pic>
      <p:pic>
        <p:nvPicPr>
          <p:cNvPr id="131" name="Picture 1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104126-0F66-DD46-82FD-3AB251C9F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642883">
            <a:off x="6946037" y="1638705"/>
            <a:ext cx="404724" cy="404724"/>
          </a:xfrm>
          <a:prstGeom prst="rect">
            <a:avLst/>
          </a:prstGeom>
        </p:spPr>
      </p:pic>
      <p:pic>
        <p:nvPicPr>
          <p:cNvPr id="132" name="Picture 1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4AF4C7-EB32-6846-ACF3-721592EFD0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46863">
            <a:off x="7181394" y="3645595"/>
            <a:ext cx="404724" cy="404724"/>
          </a:xfrm>
          <a:prstGeom prst="rect">
            <a:avLst/>
          </a:prstGeom>
        </p:spPr>
      </p:pic>
      <p:pic>
        <p:nvPicPr>
          <p:cNvPr id="133" name="Picture 1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90AD8A-FFB1-1B4A-A56F-244D5FFB3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77551">
            <a:off x="6546040" y="4372351"/>
            <a:ext cx="404724" cy="404724"/>
          </a:xfrm>
          <a:prstGeom prst="rect">
            <a:avLst/>
          </a:prstGeom>
        </p:spPr>
      </p:pic>
      <p:pic>
        <p:nvPicPr>
          <p:cNvPr id="134" name="Picture 1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83C4CF-C77E-5E4A-A60D-9AC8A3A093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37143">
            <a:off x="7335998" y="4833872"/>
            <a:ext cx="404724" cy="404724"/>
          </a:xfrm>
          <a:prstGeom prst="rect">
            <a:avLst/>
          </a:prstGeom>
        </p:spPr>
      </p:pic>
      <p:pic>
        <p:nvPicPr>
          <p:cNvPr id="135" name="Picture 1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A4B9E1-83E9-EE48-A907-7F9F7FAC7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99882">
            <a:off x="8266286" y="3616535"/>
            <a:ext cx="404724" cy="404724"/>
          </a:xfrm>
          <a:prstGeom prst="rect">
            <a:avLst/>
          </a:prstGeom>
        </p:spPr>
      </p:pic>
      <p:pic>
        <p:nvPicPr>
          <p:cNvPr id="136" name="Picture 1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05F566-7F85-854A-97A4-9B87CA961E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934127">
            <a:off x="8680003" y="4684565"/>
            <a:ext cx="404724" cy="404724"/>
          </a:xfrm>
          <a:prstGeom prst="rect">
            <a:avLst/>
          </a:prstGeom>
        </p:spPr>
      </p:pic>
      <p:pic>
        <p:nvPicPr>
          <p:cNvPr id="137" name="Picture 1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1DC2A7-7B2D-F142-8F02-D47117747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83333">
            <a:off x="8125454" y="5332822"/>
            <a:ext cx="404724" cy="404724"/>
          </a:xfrm>
          <a:prstGeom prst="rect">
            <a:avLst/>
          </a:prstGeom>
        </p:spPr>
      </p:pic>
      <p:pic>
        <p:nvPicPr>
          <p:cNvPr id="138" name="Picture 1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D9C34D-050A-6644-AEC5-112849F15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353062">
            <a:off x="7296958" y="4319389"/>
            <a:ext cx="404724" cy="404724"/>
          </a:xfrm>
          <a:prstGeom prst="rect">
            <a:avLst/>
          </a:prstGeom>
        </p:spPr>
      </p:pic>
      <p:pic>
        <p:nvPicPr>
          <p:cNvPr id="139" name="Picture 1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820DEE-1C0B-6947-932B-9AB7E0825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146947">
            <a:off x="7815067" y="3438897"/>
            <a:ext cx="404724" cy="404724"/>
          </a:xfrm>
          <a:prstGeom prst="rect">
            <a:avLst/>
          </a:prstGeom>
        </p:spPr>
      </p:pic>
      <p:pic>
        <p:nvPicPr>
          <p:cNvPr id="140" name="Picture 1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FB62BA-8DBB-3446-BD6B-062105369F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86056">
            <a:off x="8822346" y="4012456"/>
            <a:ext cx="404724" cy="404724"/>
          </a:xfrm>
          <a:prstGeom prst="rect">
            <a:avLst/>
          </a:prstGeom>
        </p:spPr>
      </p:pic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20CB50B-8E5A-2E46-BBDD-A1C7F85A5DC6}"/>
              </a:ext>
            </a:extLst>
          </p:cNvPr>
          <p:cNvCxnSpPr>
            <a:cxnSpLocks/>
          </p:cNvCxnSpPr>
          <p:nvPr/>
        </p:nvCxnSpPr>
        <p:spPr>
          <a:xfrm flipH="1">
            <a:off x="878541" y="6194106"/>
            <a:ext cx="2017035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87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152C0B8-F14D-4345-B714-E309FA97D6E3}"/>
              </a:ext>
            </a:extLst>
          </p:cNvPr>
          <p:cNvSpPr/>
          <p:nvPr/>
        </p:nvSpPr>
        <p:spPr>
          <a:xfrm>
            <a:off x="2802294" y="611155"/>
            <a:ext cx="6587412" cy="5635690"/>
          </a:xfrm>
          <a:prstGeom prst="frame">
            <a:avLst>
              <a:gd name="adj1" fmla="val 2235"/>
            </a:avLst>
          </a:prstGeom>
          <a:solidFill>
            <a:schemeClr val="accent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058537-A4E1-BD4E-848D-B5BE5477F1B8}"/>
              </a:ext>
            </a:extLst>
          </p:cNvPr>
          <p:cNvSpPr txBox="1"/>
          <p:nvPr/>
        </p:nvSpPr>
        <p:spPr>
          <a:xfrm>
            <a:off x="2976283" y="842682"/>
            <a:ext cx="393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5BC2E7"/>
                </a:solidFill>
              </a:rPr>
              <a:t>3. Biblical Discipleship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4524B-6712-B348-8C36-711439CBA1DA}"/>
              </a:ext>
            </a:extLst>
          </p:cNvPr>
          <p:cNvSpPr txBox="1"/>
          <p:nvPr/>
        </p:nvSpPr>
        <p:spPr>
          <a:xfrm>
            <a:off x="4247449" y="1855620"/>
            <a:ext cx="369710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b="1" dirty="0">
              <a:solidFill>
                <a:srgbClr val="2674AE"/>
              </a:solidFill>
            </a:endParaRPr>
          </a:p>
          <a:p>
            <a:pPr algn="ctr"/>
            <a:r>
              <a:rPr lang="en-US" sz="2800" b="1" dirty="0">
                <a:solidFill>
                  <a:srgbClr val="2674AE"/>
                </a:solidFill>
              </a:rPr>
              <a:t>Short</a:t>
            </a:r>
            <a:r>
              <a:rPr lang="en-US" sz="2800" b="1" dirty="0">
                <a:solidFill>
                  <a:srgbClr val="5BC2E7"/>
                </a:solidFill>
              </a:rPr>
              <a:t>-</a:t>
            </a:r>
            <a:r>
              <a:rPr lang="en-US" sz="2800" b="1" dirty="0">
                <a:solidFill>
                  <a:srgbClr val="7A9A01"/>
                </a:solidFill>
              </a:rPr>
              <a:t>Term </a:t>
            </a:r>
            <a:r>
              <a:rPr lang="en-US" sz="2800" b="1" dirty="0">
                <a:solidFill>
                  <a:srgbClr val="2674AE"/>
                </a:solidFill>
              </a:rPr>
              <a:t>Discipleship</a:t>
            </a:r>
          </a:p>
          <a:p>
            <a:pPr algn="ctr"/>
            <a:r>
              <a:rPr lang="en-US" sz="2800" b="1" dirty="0">
                <a:solidFill>
                  <a:srgbClr val="7A9A01"/>
                </a:solidFill>
              </a:rPr>
              <a:t>Long</a:t>
            </a:r>
            <a:r>
              <a:rPr lang="en-US" sz="2800" b="1" dirty="0">
                <a:solidFill>
                  <a:srgbClr val="5BC2E7"/>
                </a:solidFill>
              </a:rPr>
              <a:t>-</a:t>
            </a:r>
            <a:r>
              <a:rPr lang="en-US" sz="2800" b="1" dirty="0">
                <a:solidFill>
                  <a:srgbClr val="2674AE"/>
                </a:solidFill>
              </a:rPr>
              <a:t>Term</a:t>
            </a:r>
            <a:r>
              <a:rPr lang="en-US" sz="2800" b="1" dirty="0">
                <a:solidFill>
                  <a:srgbClr val="7A9A01"/>
                </a:solidFill>
              </a:rPr>
              <a:t> Discipleship </a:t>
            </a:r>
          </a:p>
          <a:p>
            <a:pPr algn="ctr"/>
            <a:endParaRPr lang="en-US" sz="2800" b="1" dirty="0">
              <a:solidFill>
                <a:srgbClr val="7A9A01"/>
              </a:solidFill>
            </a:endParaRPr>
          </a:p>
          <a:p>
            <a:pPr algn="ctr"/>
            <a:endParaRPr lang="en-US" sz="2800" b="1" dirty="0">
              <a:solidFill>
                <a:srgbClr val="7A9A01"/>
              </a:solidFill>
            </a:endParaRPr>
          </a:p>
          <a:p>
            <a:pPr algn="ctr"/>
            <a:endParaRPr lang="en-US" sz="2800" b="1" dirty="0">
              <a:solidFill>
                <a:srgbClr val="7A9A01"/>
              </a:solidFill>
            </a:endParaRPr>
          </a:p>
          <a:p>
            <a:pPr algn="ctr"/>
            <a:r>
              <a:rPr lang="en-US" sz="4400" b="1" dirty="0">
                <a:solidFill>
                  <a:srgbClr val="5BC2E7"/>
                </a:solidFill>
              </a:rPr>
              <a:t>3 / 3 Process</a:t>
            </a:r>
          </a:p>
          <a:p>
            <a:pPr algn="ctr"/>
            <a:endParaRPr lang="en-US" sz="2800" b="1" dirty="0">
              <a:solidFill>
                <a:srgbClr val="7A9A0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16483C-C1C5-5D49-9082-1557BB1BBB1F}"/>
              </a:ext>
            </a:extLst>
          </p:cNvPr>
          <p:cNvCxnSpPr>
            <a:cxnSpLocks/>
          </p:cNvCxnSpPr>
          <p:nvPr/>
        </p:nvCxnSpPr>
        <p:spPr>
          <a:xfrm flipH="1">
            <a:off x="878541" y="6194106"/>
            <a:ext cx="2017035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2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27E010F-2378-054E-A60E-B5A1C9FE41CE}"/>
              </a:ext>
            </a:extLst>
          </p:cNvPr>
          <p:cNvSpPr/>
          <p:nvPr/>
        </p:nvSpPr>
        <p:spPr>
          <a:xfrm>
            <a:off x="2802294" y="611155"/>
            <a:ext cx="6587412" cy="5635690"/>
          </a:xfrm>
          <a:prstGeom prst="frame">
            <a:avLst>
              <a:gd name="adj1" fmla="val 2235"/>
            </a:avLst>
          </a:prstGeom>
          <a:solidFill>
            <a:schemeClr val="accent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DF53FCF4-D90F-C949-8DD0-1ED3B2F1D0D6}"/>
              </a:ext>
            </a:extLst>
          </p:cNvPr>
          <p:cNvSpPr/>
          <p:nvPr/>
        </p:nvSpPr>
        <p:spPr>
          <a:xfrm>
            <a:off x="4966996" y="2318657"/>
            <a:ext cx="2258008" cy="2220685"/>
          </a:xfrm>
          <a:prstGeom prst="donut">
            <a:avLst>
              <a:gd name="adj" fmla="val 1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A3584F-B49A-7748-A4F6-BA5B8AFB8347}"/>
              </a:ext>
            </a:extLst>
          </p:cNvPr>
          <p:cNvCxnSpPr>
            <a:cxnSpLocks/>
            <a:stCxn id="2" idx="1"/>
            <a:endCxn id="3" idx="2"/>
          </p:cNvCxnSpPr>
          <p:nvPr/>
        </p:nvCxnSpPr>
        <p:spPr>
          <a:xfrm>
            <a:off x="2802294" y="3429000"/>
            <a:ext cx="2164702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3ACD0-B887-FA43-927F-F2823E4972D4}"/>
              </a:ext>
            </a:extLst>
          </p:cNvPr>
          <p:cNvCxnSpPr>
            <a:cxnSpLocks/>
          </p:cNvCxnSpPr>
          <p:nvPr/>
        </p:nvCxnSpPr>
        <p:spPr>
          <a:xfrm>
            <a:off x="7225004" y="3427444"/>
            <a:ext cx="2164702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4B14-37FA-6845-BF80-919466EAE4D0}"/>
              </a:ext>
            </a:extLst>
          </p:cNvPr>
          <p:cNvCxnSpPr>
            <a:cxnSpLocks/>
          </p:cNvCxnSpPr>
          <p:nvPr/>
        </p:nvCxnSpPr>
        <p:spPr>
          <a:xfrm flipV="1">
            <a:off x="6080449" y="749558"/>
            <a:ext cx="0" cy="1569099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DC275D-D2A5-1346-8116-9BAB0A0D0751}"/>
              </a:ext>
            </a:extLst>
          </p:cNvPr>
          <p:cNvCxnSpPr>
            <a:cxnSpLocks/>
            <a:stCxn id="2" idx="2"/>
          </p:cNvCxnSpPr>
          <p:nvPr/>
        </p:nvCxnSpPr>
        <p:spPr>
          <a:xfrm flipV="1">
            <a:off x="6096000" y="4539343"/>
            <a:ext cx="0" cy="1707502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Walk outline">
            <a:extLst>
              <a:ext uri="{FF2B5EF4-FFF2-40B4-BE49-F238E27FC236}">
                <a16:creationId xmlns:a16="http://schemas.microsoft.com/office/drawing/2014/main" id="{32862DF3-D530-6E4C-860F-14A41C4EF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441" y="2466391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23A536-5895-DA47-B7AE-2A2D24D9E183}"/>
              </a:ext>
            </a:extLst>
          </p:cNvPr>
          <p:cNvSpPr txBox="1"/>
          <p:nvPr/>
        </p:nvSpPr>
        <p:spPr>
          <a:xfrm>
            <a:off x="2936034" y="749558"/>
            <a:ext cx="92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1. Entry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8DCCC-F097-5B47-86E3-796CD5C873B2}"/>
              </a:ext>
            </a:extLst>
          </p:cNvPr>
          <p:cNvSpPr txBox="1"/>
          <p:nvPr/>
        </p:nvSpPr>
        <p:spPr>
          <a:xfrm>
            <a:off x="6080449" y="749558"/>
            <a:ext cx="221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2. Biblical Evangelism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16B71E-A6D1-B74B-B711-C3100150797E}"/>
              </a:ext>
            </a:extLst>
          </p:cNvPr>
          <p:cNvSpPr txBox="1"/>
          <p:nvPr/>
        </p:nvSpPr>
        <p:spPr>
          <a:xfrm>
            <a:off x="6080449" y="5771367"/>
            <a:ext cx="228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3. Biblical Discipleship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64850C-166C-3847-8A38-FA9AA428D740}"/>
              </a:ext>
            </a:extLst>
          </p:cNvPr>
          <p:cNvSpPr txBox="1"/>
          <p:nvPr/>
        </p:nvSpPr>
        <p:spPr>
          <a:xfrm>
            <a:off x="2936034" y="5798195"/>
            <a:ext cx="291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4. Healthy Church Formation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649AAD-8FC5-D746-B0A2-1C96EA6AF95B}"/>
              </a:ext>
            </a:extLst>
          </p:cNvPr>
          <p:cNvCxnSpPr/>
          <p:nvPr/>
        </p:nvCxnSpPr>
        <p:spPr>
          <a:xfrm>
            <a:off x="3060441" y="2687216"/>
            <a:ext cx="223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DD3E52-7783-AE4F-8D72-46B362731658}"/>
              </a:ext>
            </a:extLst>
          </p:cNvPr>
          <p:cNvCxnSpPr>
            <a:cxnSpLocks/>
          </p:cNvCxnSpPr>
          <p:nvPr/>
        </p:nvCxnSpPr>
        <p:spPr>
          <a:xfrm>
            <a:off x="2936034" y="2839616"/>
            <a:ext cx="3483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291A46-09A4-C844-9532-BE47E272B71E}"/>
              </a:ext>
            </a:extLst>
          </p:cNvPr>
          <p:cNvCxnSpPr>
            <a:cxnSpLocks/>
          </p:cNvCxnSpPr>
          <p:nvPr/>
        </p:nvCxnSpPr>
        <p:spPr>
          <a:xfrm>
            <a:off x="3060441" y="3041782"/>
            <a:ext cx="174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447E4BB-5332-C54C-A466-7F2C016E3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893" y="3635431"/>
            <a:ext cx="968610" cy="968610"/>
          </a:xfrm>
          <a:prstGeom prst="rect">
            <a:avLst/>
          </a:prstGeom>
        </p:spPr>
      </p:pic>
      <p:pic>
        <p:nvPicPr>
          <p:cNvPr id="62" name="Picture 6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191FBFA-3E16-7F4C-86B1-2FA10CA8F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75" y="4750267"/>
            <a:ext cx="968610" cy="968610"/>
          </a:xfrm>
          <a:prstGeom prst="rect">
            <a:avLst/>
          </a:prstGeom>
        </p:spPr>
      </p:pic>
      <p:pic>
        <p:nvPicPr>
          <p:cNvPr id="63" name="Picture 6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258838C-DED8-EC40-AE90-23EFE701F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692" y="4508677"/>
            <a:ext cx="968610" cy="968610"/>
          </a:xfrm>
          <a:prstGeom prst="rect">
            <a:avLst/>
          </a:prstGeom>
        </p:spPr>
      </p:pic>
      <p:pic>
        <p:nvPicPr>
          <p:cNvPr id="64" name="Picture 6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F6C1A18-F957-2F47-BC66-3222048EE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336" y="4124841"/>
            <a:ext cx="968610" cy="968610"/>
          </a:xfrm>
          <a:prstGeom prst="rect">
            <a:avLst/>
          </a:prstGeom>
        </p:spPr>
      </p:pic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34CA1181-B7C5-4147-9FDB-830ADCF3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916" y="4482383"/>
            <a:ext cx="937149" cy="937149"/>
          </a:xfrm>
          <a:prstGeom prst="rect">
            <a:avLst/>
          </a:prstGeom>
        </p:spPr>
      </p:pic>
      <p:pic>
        <p:nvPicPr>
          <p:cNvPr id="67" name="Picture 66" descr="A picture containing light&#10;&#10;Description automatically generated">
            <a:extLst>
              <a:ext uri="{FF2B5EF4-FFF2-40B4-BE49-F238E27FC236}">
                <a16:creationId xmlns:a16="http://schemas.microsoft.com/office/drawing/2014/main" id="{2021DA22-EBBE-6D46-A382-1025551A4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211" y="4099085"/>
            <a:ext cx="937149" cy="937149"/>
          </a:xfrm>
          <a:prstGeom prst="rect">
            <a:avLst/>
          </a:prstGeom>
        </p:spPr>
      </p:pic>
      <p:pic>
        <p:nvPicPr>
          <p:cNvPr id="68" name="Picture 67" descr="A picture containing light&#10;&#10;Description automatically generated">
            <a:extLst>
              <a:ext uri="{FF2B5EF4-FFF2-40B4-BE49-F238E27FC236}">
                <a16:creationId xmlns:a16="http://schemas.microsoft.com/office/drawing/2014/main" id="{4AE6BF01-D3AC-9A4C-A4B7-D9180EA72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011" y="4689144"/>
            <a:ext cx="937149" cy="937149"/>
          </a:xfrm>
          <a:prstGeom prst="rect">
            <a:avLst/>
          </a:prstGeom>
        </p:spPr>
      </p:pic>
      <p:pic>
        <p:nvPicPr>
          <p:cNvPr id="76" name="Picture 75" descr="A picture containing light&#10;&#10;Description automatically generated">
            <a:extLst>
              <a:ext uri="{FF2B5EF4-FFF2-40B4-BE49-F238E27FC236}">
                <a16:creationId xmlns:a16="http://schemas.microsoft.com/office/drawing/2014/main" id="{30C7E166-2EB9-EB47-95F5-E20054077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554" y="3418720"/>
            <a:ext cx="937149" cy="937149"/>
          </a:xfrm>
          <a:prstGeom prst="rect">
            <a:avLst/>
          </a:prstGeom>
        </p:spPr>
      </p:pic>
      <p:pic>
        <p:nvPicPr>
          <p:cNvPr id="86" name="Picture 85" descr="A picture containing light&#10;&#10;Description automatically generated">
            <a:extLst>
              <a:ext uri="{FF2B5EF4-FFF2-40B4-BE49-F238E27FC236}">
                <a16:creationId xmlns:a16="http://schemas.microsoft.com/office/drawing/2014/main" id="{384080A6-475B-704D-9B01-92A8D2234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090" y="4418353"/>
            <a:ext cx="937149" cy="937149"/>
          </a:xfrm>
          <a:prstGeom prst="rect">
            <a:avLst/>
          </a:prstGeom>
        </p:spPr>
      </p:pic>
      <p:pic>
        <p:nvPicPr>
          <p:cNvPr id="87" name="Picture 86" descr="A picture containing light&#10;&#10;Description automatically generated">
            <a:extLst>
              <a:ext uri="{FF2B5EF4-FFF2-40B4-BE49-F238E27FC236}">
                <a16:creationId xmlns:a16="http://schemas.microsoft.com/office/drawing/2014/main" id="{D63A119A-DCC3-7741-8DD5-8634155F8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554" y="5030509"/>
            <a:ext cx="937149" cy="937149"/>
          </a:xfrm>
          <a:prstGeom prst="rect">
            <a:avLst/>
          </a:prstGeom>
        </p:spPr>
      </p:pic>
      <p:pic>
        <p:nvPicPr>
          <p:cNvPr id="88" name="Picture 87" descr="A picture containing light&#10;&#10;Description automatically generated">
            <a:extLst>
              <a:ext uri="{FF2B5EF4-FFF2-40B4-BE49-F238E27FC236}">
                <a16:creationId xmlns:a16="http://schemas.microsoft.com/office/drawing/2014/main" id="{9DCCFE2C-C65E-F344-B28C-21538757D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273" y="3860316"/>
            <a:ext cx="937149" cy="937149"/>
          </a:xfrm>
          <a:prstGeom prst="rect">
            <a:avLst/>
          </a:prstGeom>
        </p:spPr>
      </p:pic>
      <p:pic>
        <p:nvPicPr>
          <p:cNvPr id="89" name="Picture 88" descr="A picture containing light&#10;&#10;Description automatically generated">
            <a:extLst>
              <a:ext uri="{FF2B5EF4-FFF2-40B4-BE49-F238E27FC236}">
                <a16:creationId xmlns:a16="http://schemas.microsoft.com/office/drawing/2014/main" id="{2785F3ED-2CD0-D645-9DAB-6EBDB3B83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626" y="4993579"/>
            <a:ext cx="937149" cy="937149"/>
          </a:xfrm>
          <a:prstGeom prst="rect">
            <a:avLst/>
          </a:prstGeom>
        </p:spPr>
      </p:pic>
      <p:pic>
        <p:nvPicPr>
          <p:cNvPr id="90" name="Picture 89" descr="A picture containing light&#10;&#10;Description automatically generated">
            <a:extLst>
              <a:ext uri="{FF2B5EF4-FFF2-40B4-BE49-F238E27FC236}">
                <a16:creationId xmlns:a16="http://schemas.microsoft.com/office/drawing/2014/main" id="{B745F1E4-D6AF-354B-BB08-21B128F11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483" y="4853840"/>
            <a:ext cx="937149" cy="937149"/>
          </a:xfrm>
          <a:prstGeom prst="rect">
            <a:avLst/>
          </a:prstGeom>
        </p:spPr>
      </p:pic>
      <p:pic>
        <p:nvPicPr>
          <p:cNvPr id="91" name="Picture 9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6DB871C-0923-4F49-A52C-C8A40FA83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694" y="2481289"/>
            <a:ext cx="653020" cy="653020"/>
          </a:xfrm>
          <a:prstGeom prst="rect">
            <a:avLst/>
          </a:prstGeom>
        </p:spPr>
      </p:pic>
      <p:pic>
        <p:nvPicPr>
          <p:cNvPr id="93" name="Picture 9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F7AA7FB-8465-A744-B4D2-80B3C4537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441" y="1285403"/>
            <a:ext cx="594278" cy="653020"/>
          </a:xfrm>
          <a:prstGeom prst="rect">
            <a:avLst/>
          </a:prstGeom>
        </p:spPr>
      </p:pic>
      <p:pic>
        <p:nvPicPr>
          <p:cNvPr id="110" name="Picture 109" descr="A picture containing outdoor, fireworks, standing, large&#10;&#10;Description automatically generated">
            <a:extLst>
              <a:ext uri="{FF2B5EF4-FFF2-40B4-BE49-F238E27FC236}">
                <a16:creationId xmlns:a16="http://schemas.microsoft.com/office/drawing/2014/main" id="{901A68C9-8356-5C4F-B70A-17011A7BF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687" y="180751"/>
            <a:ext cx="2808154" cy="2808154"/>
          </a:xfrm>
          <a:prstGeom prst="rect">
            <a:avLst/>
          </a:prstGeom>
        </p:spPr>
      </p:pic>
      <p:pic>
        <p:nvPicPr>
          <p:cNvPr id="112" name="Picture 1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5DC192-77BD-9A46-9756-B66642002B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601953">
            <a:off x="6221058" y="1073777"/>
            <a:ext cx="404724" cy="404724"/>
          </a:xfrm>
          <a:prstGeom prst="rect">
            <a:avLst/>
          </a:prstGeom>
        </p:spPr>
      </p:pic>
      <p:pic>
        <p:nvPicPr>
          <p:cNvPr id="113" name="Picture 1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1EF823-B26B-8644-BE27-019A7E6EFE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247237">
            <a:off x="8496877" y="1419656"/>
            <a:ext cx="404724" cy="404724"/>
          </a:xfrm>
          <a:prstGeom prst="rect">
            <a:avLst/>
          </a:prstGeom>
        </p:spPr>
      </p:pic>
      <p:pic>
        <p:nvPicPr>
          <p:cNvPr id="114" name="Picture 1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6DD28A-3E4F-894E-84CC-F2BF8234A9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079383">
            <a:off x="6423420" y="1873501"/>
            <a:ext cx="404724" cy="404724"/>
          </a:xfrm>
          <a:prstGeom prst="rect">
            <a:avLst/>
          </a:prstGeom>
        </p:spPr>
      </p:pic>
      <p:pic>
        <p:nvPicPr>
          <p:cNvPr id="115" name="Picture 1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26B13F-EC6E-4044-8CE7-07D094B93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316329">
            <a:off x="8655589" y="2849679"/>
            <a:ext cx="404724" cy="404724"/>
          </a:xfrm>
          <a:prstGeom prst="rect">
            <a:avLst/>
          </a:prstGeom>
        </p:spPr>
      </p:pic>
      <p:pic>
        <p:nvPicPr>
          <p:cNvPr id="116" name="Picture 1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820A8-A113-7944-A7C7-ED84B28A8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750085">
            <a:off x="6856373" y="1065382"/>
            <a:ext cx="404724" cy="404724"/>
          </a:xfrm>
          <a:prstGeom prst="rect">
            <a:avLst/>
          </a:prstGeom>
        </p:spPr>
      </p:pic>
      <p:pic>
        <p:nvPicPr>
          <p:cNvPr id="117" name="Picture 1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7D21C0-3618-704D-B0A9-F8186FC46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22542">
            <a:off x="8094976" y="1049456"/>
            <a:ext cx="404724" cy="404724"/>
          </a:xfrm>
          <a:prstGeom prst="rect">
            <a:avLst/>
          </a:prstGeom>
        </p:spPr>
      </p:pic>
      <p:pic>
        <p:nvPicPr>
          <p:cNvPr id="118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57ED2B-78A2-C345-BA5C-DAB4EAAC1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889874">
            <a:off x="7717200" y="2351593"/>
            <a:ext cx="404724" cy="404724"/>
          </a:xfrm>
          <a:prstGeom prst="rect">
            <a:avLst/>
          </a:prstGeom>
        </p:spPr>
      </p:pic>
      <p:pic>
        <p:nvPicPr>
          <p:cNvPr id="119" name="Picture 1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145756-1E51-F641-BB4E-4D2761508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165296">
            <a:off x="7100496" y="2425910"/>
            <a:ext cx="404724" cy="404724"/>
          </a:xfrm>
          <a:prstGeom prst="rect">
            <a:avLst/>
          </a:prstGeom>
        </p:spPr>
      </p:pic>
      <p:pic>
        <p:nvPicPr>
          <p:cNvPr id="120" name="Picture 1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E7F976-9149-5F47-AB97-D6BD78337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320889">
            <a:off x="8148729" y="2015449"/>
            <a:ext cx="404724" cy="404724"/>
          </a:xfrm>
          <a:prstGeom prst="rect">
            <a:avLst/>
          </a:prstGeom>
        </p:spPr>
      </p:pic>
      <p:pic>
        <p:nvPicPr>
          <p:cNvPr id="121" name="Picture 1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489988-6D23-8949-AD9C-F5B373F53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540" y="1354790"/>
            <a:ext cx="404724" cy="404724"/>
          </a:xfrm>
          <a:prstGeom prst="rect">
            <a:avLst/>
          </a:prstGeom>
        </p:spPr>
      </p:pic>
      <p:pic>
        <p:nvPicPr>
          <p:cNvPr id="122" name="Picture 1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96099E-71E9-8344-8C34-024292041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84176">
            <a:off x="7628272" y="2910143"/>
            <a:ext cx="404724" cy="404724"/>
          </a:xfrm>
          <a:prstGeom prst="rect">
            <a:avLst/>
          </a:prstGeom>
        </p:spPr>
      </p:pic>
      <p:pic>
        <p:nvPicPr>
          <p:cNvPr id="123" name="Picture 1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362337-8D65-3647-8F61-539FDD4E3A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82567">
            <a:off x="8850216" y="2254784"/>
            <a:ext cx="404724" cy="404724"/>
          </a:xfrm>
          <a:prstGeom prst="rect">
            <a:avLst/>
          </a:prstGeom>
        </p:spPr>
      </p:pic>
      <p:pic>
        <p:nvPicPr>
          <p:cNvPr id="124" name="Picture 1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6380C6-4397-2B48-A080-5178D0297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562" y="1603116"/>
            <a:ext cx="404724" cy="404724"/>
          </a:xfrm>
          <a:prstGeom prst="rect">
            <a:avLst/>
          </a:prstGeom>
        </p:spPr>
      </p:pic>
      <p:pic>
        <p:nvPicPr>
          <p:cNvPr id="125" name="Picture 1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3F7D4A-6883-9642-91E7-AF1B6F708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4234" y="1171343"/>
            <a:ext cx="404724" cy="404724"/>
          </a:xfrm>
          <a:prstGeom prst="rect">
            <a:avLst/>
          </a:prstGeom>
        </p:spPr>
      </p:pic>
      <p:pic>
        <p:nvPicPr>
          <p:cNvPr id="126" name="Picture 1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8637EC-1DED-064D-87AD-5DF830AE1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814" y="2121495"/>
            <a:ext cx="404724" cy="404724"/>
          </a:xfrm>
          <a:prstGeom prst="rect">
            <a:avLst/>
          </a:prstGeom>
        </p:spPr>
      </p:pic>
      <p:pic>
        <p:nvPicPr>
          <p:cNvPr id="127" name="Picture 1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F298C9-2A64-5843-A676-A10D3C861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857895">
            <a:off x="7378844" y="1977355"/>
            <a:ext cx="404724" cy="404724"/>
          </a:xfrm>
          <a:prstGeom prst="rect">
            <a:avLst/>
          </a:prstGeom>
        </p:spPr>
      </p:pic>
      <p:pic>
        <p:nvPicPr>
          <p:cNvPr id="128" name="Picture 1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5970EC-5F7A-ED44-8321-D28D175E6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6737">
            <a:off x="6049799" y="1583858"/>
            <a:ext cx="404724" cy="404724"/>
          </a:xfrm>
          <a:prstGeom prst="rect">
            <a:avLst/>
          </a:prstGeom>
        </p:spPr>
      </p:pic>
      <p:pic>
        <p:nvPicPr>
          <p:cNvPr id="129" name="Picture 1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07C900-EC14-FF4E-BEFD-509B83B35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880350">
            <a:off x="6551637" y="1494044"/>
            <a:ext cx="404724" cy="404724"/>
          </a:xfrm>
          <a:prstGeom prst="rect">
            <a:avLst/>
          </a:prstGeom>
        </p:spPr>
      </p:pic>
      <p:pic>
        <p:nvPicPr>
          <p:cNvPr id="130" name="Picture 1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F77575-CE8C-1E43-96C0-98922BFCF6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41550">
            <a:off x="8233902" y="2678967"/>
            <a:ext cx="404724" cy="404724"/>
          </a:xfrm>
          <a:prstGeom prst="rect">
            <a:avLst/>
          </a:prstGeom>
        </p:spPr>
      </p:pic>
      <p:pic>
        <p:nvPicPr>
          <p:cNvPr id="131" name="Picture 1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104126-0F66-DD46-82FD-3AB251C9F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642883">
            <a:off x="6946037" y="1638705"/>
            <a:ext cx="404724" cy="404724"/>
          </a:xfrm>
          <a:prstGeom prst="rect">
            <a:avLst/>
          </a:prstGeom>
        </p:spPr>
      </p:pic>
      <p:pic>
        <p:nvPicPr>
          <p:cNvPr id="132" name="Picture 1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4AF4C7-EB32-6846-ACF3-721592EFD0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46863">
            <a:off x="7181394" y="3645595"/>
            <a:ext cx="404724" cy="404724"/>
          </a:xfrm>
          <a:prstGeom prst="rect">
            <a:avLst/>
          </a:prstGeom>
        </p:spPr>
      </p:pic>
      <p:pic>
        <p:nvPicPr>
          <p:cNvPr id="133" name="Picture 1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90AD8A-FFB1-1B4A-A56F-244D5FFB3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77551">
            <a:off x="6546040" y="4372351"/>
            <a:ext cx="404724" cy="404724"/>
          </a:xfrm>
          <a:prstGeom prst="rect">
            <a:avLst/>
          </a:prstGeom>
        </p:spPr>
      </p:pic>
      <p:pic>
        <p:nvPicPr>
          <p:cNvPr id="134" name="Picture 1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83C4CF-C77E-5E4A-A60D-9AC8A3A093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37143">
            <a:off x="7335998" y="4833872"/>
            <a:ext cx="404724" cy="404724"/>
          </a:xfrm>
          <a:prstGeom prst="rect">
            <a:avLst/>
          </a:prstGeom>
        </p:spPr>
      </p:pic>
      <p:pic>
        <p:nvPicPr>
          <p:cNvPr id="135" name="Picture 1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A4B9E1-83E9-EE48-A907-7F9F7FAC7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99882">
            <a:off x="8266286" y="3616535"/>
            <a:ext cx="404724" cy="404724"/>
          </a:xfrm>
          <a:prstGeom prst="rect">
            <a:avLst/>
          </a:prstGeom>
        </p:spPr>
      </p:pic>
      <p:pic>
        <p:nvPicPr>
          <p:cNvPr id="136" name="Picture 1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05F566-7F85-854A-97A4-9B87CA961E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934127">
            <a:off x="8680003" y="4684565"/>
            <a:ext cx="404724" cy="404724"/>
          </a:xfrm>
          <a:prstGeom prst="rect">
            <a:avLst/>
          </a:prstGeom>
        </p:spPr>
      </p:pic>
      <p:pic>
        <p:nvPicPr>
          <p:cNvPr id="137" name="Picture 1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1DC2A7-7B2D-F142-8F02-D47117747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83333">
            <a:off x="8125454" y="5332822"/>
            <a:ext cx="404724" cy="404724"/>
          </a:xfrm>
          <a:prstGeom prst="rect">
            <a:avLst/>
          </a:prstGeom>
        </p:spPr>
      </p:pic>
      <p:pic>
        <p:nvPicPr>
          <p:cNvPr id="138" name="Picture 1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D9C34D-050A-6644-AEC5-112849F15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353062">
            <a:off x="7296958" y="4319389"/>
            <a:ext cx="404724" cy="404724"/>
          </a:xfrm>
          <a:prstGeom prst="rect">
            <a:avLst/>
          </a:prstGeom>
        </p:spPr>
      </p:pic>
      <p:pic>
        <p:nvPicPr>
          <p:cNvPr id="139" name="Picture 1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820DEE-1C0B-6947-932B-9AB7E0825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146947">
            <a:off x="7815067" y="3438897"/>
            <a:ext cx="404724" cy="404724"/>
          </a:xfrm>
          <a:prstGeom prst="rect">
            <a:avLst/>
          </a:prstGeom>
        </p:spPr>
      </p:pic>
      <p:pic>
        <p:nvPicPr>
          <p:cNvPr id="140" name="Picture 1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FB62BA-8DBB-3446-BD6B-062105369F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86056">
            <a:off x="8822346" y="4012456"/>
            <a:ext cx="404724" cy="404724"/>
          </a:xfrm>
          <a:prstGeom prst="rect">
            <a:avLst/>
          </a:prstGeom>
        </p:spPr>
      </p:pic>
      <p:pic>
        <p:nvPicPr>
          <p:cNvPr id="141" name="Picture 140" descr="A picture containing light&#10;&#10;Description automatically generated">
            <a:extLst>
              <a:ext uri="{FF2B5EF4-FFF2-40B4-BE49-F238E27FC236}">
                <a16:creationId xmlns:a16="http://schemas.microsoft.com/office/drawing/2014/main" id="{456893B9-756F-1F4F-A411-030CE11D1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124" y="3427444"/>
            <a:ext cx="937149" cy="937149"/>
          </a:xfrm>
          <a:prstGeom prst="rect">
            <a:avLst/>
          </a:prstGeom>
        </p:spPr>
      </p:pic>
      <p:pic>
        <p:nvPicPr>
          <p:cNvPr id="142" name="Picture 141" descr="A picture containing light&#10;&#10;Description automatically generated">
            <a:extLst>
              <a:ext uri="{FF2B5EF4-FFF2-40B4-BE49-F238E27FC236}">
                <a16:creationId xmlns:a16="http://schemas.microsoft.com/office/drawing/2014/main" id="{05B04FDD-EE28-0D42-B67C-A2E2515C8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900" y="4029139"/>
            <a:ext cx="937149" cy="937149"/>
          </a:xfrm>
          <a:prstGeom prst="rect">
            <a:avLst/>
          </a:prstGeom>
        </p:spPr>
      </p:pic>
      <p:pic>
        <p:nvPicPr>
          <p:cNvPr id="143" name="Picture 142" descr="A picture containing light&#10;&#10;Description automatically generated">
            <a:extLst>
              <a:ext uri="{FF2B5EF4-FFF2-40B4-BE49-F238E27FC236}">
                <a16:creationId xmlns:a16="http://schemas.microsoft.com/office/drawing/2014/main" id="{A41BD8F9-1668-E344-9373-F1CD44335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412" y="4525615"/>
            <a:ext cx="937149" cy="937149"/>
          </a:xfrm>
          <a:prstGeom prst="rect">
            <a:avLst/>
          </a:prstGeom>
        </p:spPr>
      </p:pic>
      <p:pic>
        <p:nvPicPr>
          <p:cNvPr id="144" name="Picture 143" descr="A picture containing light&#10;&#10;Description automatically generated">
            <a:extLst>
              <a:ext uri="{FF2B5EF4-FFF2-40B4-BE49-F238E27FC236}">
                <a16:creationId xmlns:a16="http://schemas.microsoft.com/office/drawing/2014/main" id="{188C7579-BCA6-0645-8EE5-57FFA64F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034" y="4886927"/>
            <a:ext cx="937149" cy="937149"/>
          </a:xfrm>
          <a:prstGeom prst="rect">
            <a:avLst/>
          </a:prstGeom>
        </p:spPr>
      </p:pic>
      <p:pic>
        <p:nvPicPr>
          <p:cNvPr id="145" name="Picture 1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EF3062-EF0C-FC4A-896A-A2EB74675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46863">
            <a:off x="2974247" y="3512369"/>
            <a:ext cx="404724" cy="404724"/>
          </a:xfrm>
          <a:prstGeom prst="rect">
            <a:avLst/>
          </a:prstGeom>
        </p:spPr>
      </p:pic>
      <p:pic>
        <p:nvPicPr>
          <p:cNvPr id="146" name="Picture 1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692307-4F52-2449-812E-258429BDA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296319">
            <a:off x="4650873" y="3809811"/>
            <a:ext cx="404724" cy="404724"/>
          </a:xfrm>
          <a:prstGeom prst="rect">
            <a:avLst/>
          </a:prstGeom>
        </p:spPr>
      </p:pic>
      <p:pic>
        <p:nvPicPr>
          <p:cNvPr id="147" name="Picture 1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3C0C7D-8AC5-9A4E-903C-AAB389E37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7050">
            <a:off x="4238268" y="4345907"/>
            <a:ext cx="404724" cy="404724"/>
          </a:xfrm>
          <a:prstGeom prst="rect">
            <a:avLst/>
          </a:prstGeom>
        </p:spPr>
      </p:pic>
      <p:pic>
        <p:nvPicPr>
          <p:cNvPr id="148" name="Picture 1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424AF-73B0-7D41-B141-EDFFE15E0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371708">
            <a:off x="3611252" y="5274923"/>
            <a:ext cx="404724" cy="404724"/>
          </a:xfrm>
          <a:prstGeom prst="rect">
            <a:avLst/>
          </a:prstGeom>
        </p:spPr>
      </p:pic>
      <p:pic>
        <p:nvPicPr>
          <p:cNvPr id="149" name="Picture 1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B2E6C9-E999-A44A-ABAC-B67285394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56834">
            <a:off x="5102587" y="5298973"/>
            <a:ext cx="404724" cy="404724"/>
          </a:xfrm>
          <a:prstGeom prst="rect">
            <a:avLst/>
          </a:prstGeom>
        </p:spPr>
      </p:pic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20CB50B-8E5A-2E46-BBDD-A1C7F85A5DC6}"/>
              </a:ext>
            </a:extLst>
          </p:cNvPr>
          <p:cNvCxnSpPr>
            <a:cxnSpLocks/>
          </p:cNvCxnSpPr>
          <p:nvPr/>
        </p:nvCxnSpPr>
        <p:spPr>
          <a:xfrm flipH="1">
            <a:off x="878541" y="6194106"/>
            <a:ext cx="2017035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92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152C0B8-F14D-4345-B714-E309FA97D6E3}"/>
              </a:ext>
            </a:extLst>
          </p:cNvPr>
          <p:cNvSpPr/>
          <p:nvPr/>
        </p:nvSpPr>
        <p:spPr>
          <a:xfrm>
            <a:off x="2802294" y="611155"/>
            <a:ext cx="6587412" cy="5635690"/>
          </a:xfrm>
          <a:prstGeom prst="frame">
            <a:avLst>
              <a:gd name="adj1" fmla="val 2235"/>
            </a:avLst>
          </a:prstGeom>
          <a:solidFill>
            <a:schemeClr val="accent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058537-A4E1-BD4E-848D-B5BE5477F1B8}"/>
              </a:ext>
            </a:extLst>
          </p:cNvPr>
          <p:cNvSpPr txBox="1"/>
          <p:nvPr/>
        </p:nvSpPr>
        <p:spPr>
          <a:xfrm>
            <a:off x="2976283" y="842682"/>
            <a:ext cx="5054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5BC2E7"/>
                </a:solidFill>
              </a:rPr>
              <a:t>4. Healthy Church Formation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5BCEB249-65EB-284E-8445-81E45199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F610E9-1F4F-704D-901C-AC6A2AB5F5D5}"/>
              </a:ext>
            </a:extLst>
          </p:cNvPr>
          <p:cNvCxnSpPr>
            <a:cxnSpLocks/>
          </p:cNvCxnSpPr>
          <p:nvPr/>
        </p:nvCxnSpPr>
        <p:spPr>
          <a:xfrm flipH="1">
            <a:off x="878541" y="6194106"/>
            <a:ext cx="2017035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A9BFB5A-B4A5-8D46-BEE5-529C21B68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256" y="1812084"/>
            <a:ext cx="1227291" cy="1227291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42A2425-F6C1-F747-9217-6E7B69288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655" y="1698645"/>
            <a:ext cx="1242302" cy="1242302"/>
          </a:xfrm>
          <a:prstGeom prst="rect">
            <a:avLst/>
          </a:prstGeom>
        </p:spPr>
      </p:pic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733B3EB9-0B1A-374F-9447-9EEBBC736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050" y="1806482"/>
            <a:ext cx="1116106" cy="1116106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D493BE1E-437E-5946-8100-E3DDBF906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1751" y="2423239"/>
            <a:ext cx="1368498" cy="1368498"/>
          </a:xfrm>
          <a:prstGeom prst="rect">
            <a:avLst/>
          </a:prstGeom>
        </p:spPr>
      </p:pic>
      <p:pic>
        <p:nvPicPr>
          <p:cNvPr id="19" name="Picture 18" descr="A picture containing computer, shirt&#10;&#10;Description automatically generated">
            <a:extLst>
              <a:ext uri="{FF2B5EF4-FFF2-40B4-BE49-F238E27FC236}">
                <a16:creationId xmlns:a16="http://schemas.microsoft.com/office/drawing/2014/main" id="{26026AA8-6877-954B-8E82-771F93DBD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308" y="2372219"/>
            <a:ext cx="1532957" cy="1532957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59873D5-BC85-8947-874B-596136D33D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0664" y="2307279"/>
            <a:ext cx="1464191" cy="1464191"/>
          </a:xfrm>
          <a:prstGeom prst="rect">
            <a:avLst/>
          </a:prstGeom>
        </p:spPr>
      </p:pic>
      <p:pic>
        <p:nvPicPr>
          <p:cNvPr id="23" name="Picture 22" descr="A picture containing light&#10;&#10;Description automatically generated">
            <a:extLst>
              <a:ext uri="{FF2B5EF4-FFF2-40B4-BE49-F238E27FC236}">
                <a16:creationId xmlns:a16="http://schemas.microsoft.com/office/drawing/2014/main" id="{ACDCE794-A464-2744-B238-2A1220AF1D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0971" y="3248598"/>
            <a:ext cx="1274435" cy="1293853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9F28AB5-BEE9-134B-BB62-1100A0F506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6383" y="3155767"/>
            <a:ext cx="1323118" cy="1323118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096BB7A8-D583-4E41-A17B-CC25CDC0BF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4760" y="3301613"/>
            <a:ext cx="1228165" cy="1228165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11604173-E0DC-EE48-BA5A-4F59841C06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1786" y="4107056"/>
            <a:ext cx="923365" cy="923365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AE0A4B48-31A1-3C4F-A78E-76FDAC6F12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3468" y="3980693"/>
            <a:ext cx="1156447" cy="1156447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02D745F7-4787-0B4B-8004-9350473B82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42050" y="4098292"/>
            <a:ext cx="1017474" cy="101747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D03007F0-0F63-B54C-B3F5-F5FF997DD4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10141" y="4608224"/>
            <a:ext cx="1696817" cy="1696817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039AC54-9DC8-A34D-B558-5E09BCDD593A}"/>
              </a:ext>
            </a:extLst>
          </p:cNvPr>
          <p:cNvCxnSpPr/>
          <p:nvPr/>
        </p:nvCxnSpPr>
        <p:spPr>
          <a:xfrm>
            <a:off x="3030870" y="4840941"/>
            <a:ext cx="268142" cy="189480"/>
          </a:xfrm>
          <a:prstGeom prst="line">
            <a:avLst/>
          </a:prstGeom>
          <a:ln w="3492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ED5063-9E67-D548-8E07-76A5388BAB23}"/>
              </a:ext>
            </a:extLst>
          </p:cNvPr>
          <p:cNvCxnSpPr/>
          <p:nvPr/>
        </p:nvCxnSpPr>
        <p:spPr>
          <a:xfrm flipH="1">
            <a:off x="4426738" y="4840941"/>
            <a:ext cx="257297" cy="189480"/>
          </a:xfrm>
          <a:prstGeom prst="line">
            <a:avLst/>
          </a:prstGeom>
          <a:ln w="3492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78DDF15-BF39-8F46-81D2-B9007B80AB60}"/>
              </a:ext>
            </a:extLst>
          </p:cNvPr>
          <p:cNvCxnSpPr>
            <a:cxnSpLocks/>
          </p:cNvCxnSpPr>
          <p:nvPr/>
        </p:nvCxnSpPr>
        <p:spPr>
          <a:xfrm flipH="1">
            <a:off x="3010141" y="5367957"/>
            <a:ext cx="281820" cy="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B1AFDB9-BDEE-C444-B402-BD2BAD1D3427}"/>
              </a:ext>
            </a:extLst>
          </p:cNvPr>
          <p:cNvCxnSpPr/>
          <p:nvPr/>
        </p:nvCxnSpPr>
        <p:spPr>
          <a:xfrm flipH="1">
            <a:off x="4402215" y="5351490"/>
            <a:ext cx="281820" cy="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C307280-21BF-C34E-AB55-BDC2D66F0579}"/>
              </a:ext>
            </a:extLst>
          </p:cNvPr>
          <p:cNvCxnSpPr/>
          <p:nvPr/>
        </p:nvCxnSpPr>
        <p:spPr>
          <a:xfrm flipH="1">
            <a:off x="3030870" y="5719482"/>
            <a:ext cx="268142" cy="179294"/>
          </a:xfrm>
          <a:prstGeom prst="line">
            <a:avLst/>
          </a:prstGeom>
          <a:ln w="3492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9146D9-2557-0347-B347-B93475C5904C}"/>
              </a:ext>
            </a:extLst>
          </p:cNvPr>
          <p:cNvCxnSpPr/>
          <p:nvPr/>
        </p:nvCxnSpPr>
        <p:spPr>
          <a:xfrm>
            <a:off x="4402215" y="5672563"/>
            <a:ext cx="238319" cy="206266"/>
          </a:xfrm>
          <a:prstGeom prst="line">
            <a:avLst/>
          </a:prstGeom>
          <a:ln w="3492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23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27E010F-2378-054E-A60E-B5A1C9FE41CE}"/>
              </a:ext>
            </a:extLst>
          </p:cNvPr>
          <p:cNvSpPr/>
          <p:nvPr/>
        </p:nvSpPr>
        <p:spPr>
          <a:xfrm>
            <a:off x="2802294" y="611155"/>
            <a:ext cx="6587412" cy="5635690"/>
          </a:xfrm>
          <a:prstGeom prst="frame">
            <a:avLst>
              <a:gd name="adj1" fmla="val 2235"/>
            </a:avLst>
          </a:prstGeom>
          <a:solidFill>
            <a:schemeClr val="accent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DF53FCF4-D90F-C949-8DD0-1ED3B2F1D0D6}"/>
              </a:ext>
            </a:extLst>
          </p:cNvPr>
          <p:cNvSpPr/>
          <p:nvPr/>
        </p:nvSpPr>
        <p:spPr>
          <a:xfrm>
            <a:off x="4966996" y="2318657"/>
            <a:ext cx="2258008" cy="2220685"/>
          </a:xfrm>
          <a:prstGeom prst="donut">
            <a:avLst>
              <a:gd name="adj" fmla="val 1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A3584F-B49A-7748-A4F6-BA5B8AFB8347}"/>
              </a:ext>
            </a:extLst>
          </p:cNvPr>
          <p:cNvCxnSpPr>
            <a:cxnSpLocks/>
            <a:stCxn id="2" idx="1"/>
            <a:endCxn id="3" idx="2"/>
          </p:cNvCxnSpPr>
          <p:nvPr/>
        </p:nvCxnSpPr>
        <p:spPr>
          <a:xfrm>
            <a:off x="2802294" y="3429000"/>
            <a:ext cx="2164702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3ACD0-B887-FA43-927F-F2823E4972D4}"/>
              </a:ext>
            </a:extLst>
          </p:cNvPr>
          <p:cNvCxnSpPr>
            <a:cxnSpLocks/>
          </p:cNvCxnSpPr>
          <p:nvPr/>
        </p:nvCxnSpPr>
        <p:spPr>
          <a:xfrm>
            <a:off x="7225004" y="3427444"/>
            <a:ext cx="2164702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4B14-37FA-6845-BF80-919466EAE4D0}"/>
              </a:ext>
            </a:extLst>
          </p:cNvPr>
          <p:cNvCxnSpPr>
            <a:cxnSpLocks/>
          </p:cNvCxnSpPr>
          <p:nvPr/>
        </p:nvCxnSpPr>
        <p:spPr>
          <a:xfrm flipV="1">
            <a:off x="6080449" y="749558"/>
            <a:ext cx="0" cy="1569099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DC275D-D2A5-1346-8116-9BAB0A0D0751}"/>
              </a:ext>
            </a:extLst>
          </p:cNvPr>
          <p:cNvCxnSpPr>
            <a:cxnSpLocks/>
            <a:stCxn id="2" idx="2"/>
          </p:cNvCxnSpPr>
          <p:nvPr/>
        </p:nvCxnSpPr>
        <p:spPr>
          <a:xfrm flipV="1">
            <a:off x="6096000" y="4539343"/>
            <a:ext cx="0" cy="1707502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Walk outline">
            <a:extLst>
              <a:ext uri="{FF2B5EF4-FFF2-40B4-BE49-F238E27FC236}">
                <a16:creationId xmlns:a16="http://schemas.microsoft.com/office/drawing/2014/main" id="{32862DF3-D530-6E4C-860F-14A41C4EF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441" y="2466391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23A536-5895-DA47-B7AE-2A2D24D9E183}"/>
              </a:ext>
            </a:extLst>
          </p:cNvPr>
          <p:cNvSpPr txBox="1"/>
          <p:nvPr/>
        </p:nvSpPr>
        <p:spPr>
          <a:xfrm>
            <a:off x="2936034" y="749558"/>
            <a:ext cx="92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1. Entry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8DCCC-F097-5B47-86E3-796CD5C873B2}"/>
              </a:ext>
            </a:extLst>
          </p:cNvPr>
          <p:cNvSpPr txBox="1"/>
          <p:nvPr/>
        </p:nvSpPr>
        <p:spPr>
          <a:xfrm>
            <a:off x="6080449" y="749558"/>
            <a:ext cx="221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2. Biblical Evangelism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16B71E-A6D1-B74B-B711-C3100150797E}"/>
              </a:ext>
            </a:extLst>
          </p:cNvPr>
          <p:cNvSpPr txBox="1"/>
          <p:nvPr/>
        </p:nvSpPr>
        <p:spPr>
          <a:xfrm>
            <a:off x="6080449" y="5771367"/>
            <a:ext cx="228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3. Biblical Discipleship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64850C-166C-3847-8A38-FA9AA428D740}"/>
              </a:ext>
            </a:extLst>
          </p:cNvPr>
          <p:cNvSpPr txBox="1"/>
          <p:nvPr/>
        </p:nvSpPr>
        <p:spPr>
          <a:xfrm>
            <a:off x="2936034" y="5798195"/>
            <a:ext cx="291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4. Healthy Church Formation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26409-03FD-DD44-995B-64DC28BDDCD4}"/>
              </a:ext>
            </a:extLst>
          </p:cNvPr>
          <p:cNvSpPr txBox="1"/>
          <p:nvPr/>
        </p:nvSpPr>
        <p:spPr>
          <a:xfrm>
            <a:off x="5412022" y="2871404"/>
            <a:ext cx="1829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BC2E7"/>
                </a:solidFill>
              </a:rPr>
              <a:t>5.</a:t>
            </a:r>
          </a:p>
          <a:p>
            <a:pPr algn="ctr"/>
            <a:r>
              <a:rPr lang="en-US" sz="1200" b="1" dirty="0">
                <a:solidFill>
                  <a:srgbClr val="5BC2E7"/>
                </a:solidFill>
              </a:rPr>
              <a:t>Leadership Development </a:t>
            </a:r>
          </a:p>
          <a:p>
            <a:pPr algn="ctr"/>
            <a:r>
              <a:rPr lang="en-US" sz="1400" b="1" dirty="0">
                <a:solidFill>
                  <a:srgbClr val="5BC2E7"/>
                </a:solidFill>
              </a:rPr>
              <a:t>&amp;</a:t>
            </a:r>
          </a:p>
          <a:p>
            <a:pPr algn="ctr"/>
            <a:r>
              <a:rPr lang="en-US" sz="1200" b="1" dirty="0">
                <a:solidFill>
                  <a:srgbClr val="5BC2E7"/>
                </a:solidFill>
              </a:rPr>
              <a:t>Theological Education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649AAD-8FC5-D746-B0A2-1C96EA6AF95B}"/>
              </a:ext>
            </a:extLst>
          </p:cNvPr>
          <p:cNvCxnSpPr/>
          <p:nvPr/>
        </p:nvCxnSpPr>
        <p:spPr>
          <a:xfrm>
            <a:off x="3060441" y="2687216"/>
            <a:ext cx="223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DD3E52-7783-AE4F-8D72-46B362731658}"/>
              </a:ext>
            </a:extLst>
          </p:cNvPr>
          <p:cNvCxnSpPr>
            <a:cxnSpLocks/>
          </p:cNvCxnSpPr>
          <p:nvPr/>
        </p:nvCxnSpPr>
        <p:spPr>
          <a:xfrm>
            <a:off x="2936034" y="2839616"/>
            <a:ext cx="3483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291A46-09A4-C844-9532-BE47E272B71E}"/>
              </a:ext>
            </a:extLst>
          </p:cNvPr>
          <p:cNvCxnSpPr>
            <a:cxnSpLocks/>
          </p:cNvCxnSpPr>
          <p:nvPr/>
        </p:nvCxnSpPr>
        <p:spPr>
          <a:xfrm>
            <a:off x="3060441" y="3041782"/>
            <a:ext cx="174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447E4BB-5332-C54C-A466-7F2C016E3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893" y="3635431"/>
            <a:ext cx="968610" cy="968610"/>
          </a:xfrm>
          <a:prstGeom prst="rect">
            <a:avLst/>
          </a:prstGeom>
        </p:spPr>
      </p:pic>
      <p:pic>
        <p:nvPicPr>
          <p:cNvPr id="62" name="Picture 6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191FBFA-3E16-7F4C-86B1-2FA10CA8F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75" y="4750267"/>
            <a:ext cx="968610" cy="968610"/>
          </a:xfrm>
          <a:prstGeom prst="rect">
            <a:avLst/>
          </a:prstGeom>
        </p:spPr>
      </p:pic>
      <p:pic>
        <p:nvPicPr>
          <p:cNvPr id="63" name="Picture 6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258838C-DED8-EC40-AE90-23EFE701F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692" y="4508677"/>
            <a:ext cx="968610" cy="968610"/>
          </a:xfrm>
          <a:prstGeom prst="rect">
            <a:avLst/>
          </a:prstGeom>
        </p:spPr>
      </p:pic>
      <p:pic>
        <p:nvPicPr>
          <p:cNvPr id="64" name="Picture 6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F6C1A18-F957-2F47-BC66-3222048EE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336" y="4124841"/>
            <a:ext cx="968610" cy="968610"/>
          </a:xfrm>
          <a:prstGeom prst="rect">
            <a:avLst/>
          </a:prstGeom>
        </p:spPr>
      </p:pic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34CA1181-B7C5-4147-9FDB-830ADCF3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916" y="4482383"/>
            <a:ext cx="937149" cy="937149"/>
          </a:xfrm>
          <a:prstGeom prst="rect">
            <a:avLst/>
          </a:prstGeom>
        </p:spPr>
      </p:pic>
      <p:pic>
        <p:nvPicPr>
          <p:cNvPr id="67" name="Picture 66" descr="A picture containing light&#10;&#10;Description automatically generated">
            <a:extLst>
              <a:ext uri="{FF2B5EF4-FFF2-40B4-BE49-F238E27FC236}">
                <a16:creationId xmlns:a16="http://schemas.microsoft.com/office/drawing/2014/main" id="{2021DA22-EBBE-6D46-A382-1025551A4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211" y="4099085"/>
            <a:ext cx="937149" cy="937149"/>
          </a:xfrm>
          <a:prstGeom prst="rect">
            <a:avLst/>
          </a:prstGeom>
        </p:spPr>
      </p:pic>
      <p:pic>
        <p:nvPicPr>
          <p:cNvPr id="68" name="Picture 67" descr="A picture containing light&#10;&#10;Description automatically generated">
            <a:extLst>
              <a:ext uri="{FF2B5EF4-FFF2-40B4-BE49-F238E27FC236}">
                <a16:creationId xmlns:a16="http://schemas.microsoft.com/office/drawing/2014/main" id="{4AE6BF01-D3AC-9A4C-A4B7-D9180EA72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011" y="4689144"/>
            <a:ext cx="937149" cy="937149"/>
          </a:xfrm>
          <a:prstGeom prst="rect">
            <a:avLst/>
          </a:prstGeom>
        </p:spPr>
      </p:pic>
      <p:pic>
        <p:nvPicPr>
          <p:cNvPr id="76" name="Picture 75" descr="A picture containing light&#10;&#10;Description automatically generated">
            <a:extLst>
              <a:ext uri="{FF2B5EF4-FFF2-40B4-BE49-F238E27FC236}">
                <a16:creationId xmlns:a16="http://schemas.microsoft.com/office/drawing/2014/main" id="{30C7E166-2EB9-EB47-95F5-E20054077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554" y="3418720"/>
            <a:ext cx="937149" cy="937149"/>
          </a:xfrm>
          <a:prstGeom prst="rect">
            <a:avLst/>
          </a:prstGeom>
        </p:spPr>
      </p:pic>
      <p:pic>
        <p:nvPicPr>
          <p:cNvPr id="86" name="Picture 85" descr="A picture containing light&#10;&#10;Description automatically generated">
            <a:extLst>
              <a:ext uri="{FF2B5EF4-FFF2-40B4-BE49-F238E27FC236}">
                <a16:creationId xmlns:a16="http://schemas.microsoft.com/office/drawing/2014/main" id="{384080A6-475B-704D-9B01-92A8D2234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090" y="4418353"/>
            <a:ext cx="937149" cy="937149"/>
          </a:xfrm>
          <a:prstGeom prst="rect">
            <a:avLst/>
          </a:prstGeom>
        </p:spPr>
      </p:pic>
      <p:pic>
        <p:nvPicPr>
          <p:cNvPr id="87" name="Picture 86" descr="A picture containing light&#10;&#10;Description automatically generated">
            <a:extLst>
              <a:ext uri="{FF2B5EF4-FFF2-40B4-BE49-F238E27FC236}">
                <a16:creationId xmlns:a16="http://schemas.microsoft.com/office/drawing/2014/main" id="{D63A119A-DCC3-7741-8DD5-8634155F8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554" y="5030509"/>
            <a:ext cx="937149" cy="937149"/>
          </a:xfrm>
          <a:prstGeom prst="rect">
            <a:avLst/>
          </a:prstGeom>
        </p:spPr>
      </p:pic>
      <p:pic>
        <p:nvPicPr>
          <p:cNvPr id="88" name="Picture 87" descr="A picture containing light&#10;&#10;Description automatically generated">
            <a:extLst>
              <a:ext uri="{FF2B5EF4-FFF2-40B4-BE49-F238E27FC236}">
                <a16:creationId xmlns:a16="http://schemas.microsoft.com/office/drawing/2014/main" id="{9DCCFE2C-C65E-F344-B28C-21538757D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273" y="3860316"/>
            <a:ext cx="937149" cy="937149"/>
          </a:xfrm>
          <a:prstGeom prst="rect">
            <a:avLst/>
          </a:prstGeom>
        </p:spPr>
      </p:pic>
      <p:pic>
        <p:nvPicPr>
          <p:cNvPr id="89" name="Picture 88" descr="A picture containing light&#10;&#10;Description automatically generated">
            <a:extLst>
              <a:ext uri="{FF2B5EF4-FFF2-40B4-BE49-F238E27FC236}">
                <a16:creationId xmlns:a16="http://schemas.microsoft.com/office/drawing/2014/main" id="{2785F3ED-2CD0-D645-9DAB-6EBDB3B83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626" y="4993579"/>
            <a:ext cx="937149" cy="937149"/>
          </a:xfrm>
          <a:prstGeom prst="rect">
            <a:avLst/>
          </a:prstGeom>
        </p:spPr>
      </p:pic>
      <p:pic>
        <p:nvPicPr>
          <p:cNvPr id="90" name="Picture 89" descr="A picture containing light&#10;&#10;Description automatically generated">
            <a:extLst>
              <a:ext uri="{FF2B5EF4-FFF2-40B4-BE49-F238E27FC236}">
                <a16:creationId xmlns:a16="http://schemas.microsoft.com/office/drawing/2014/main" id="{B745F1E4-D6AF-354B-BB08-21B128F11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483" y="4853840"/>
            <a:ext cx="937149" cy="937149"/>
          </a:xfrm>
          <a:prstGeom prst="rect">
            <a:avLst/>
          </a:prstGeom>
        </p:spPr>
      </p:pic>
      <p:pic>
        <p:nvPicPr>
          <p:cNvPr id="91" name="Picture 9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6DB871C-0923-4F49-A52C-C8A40FA83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694" y="2481289"/>
            <a:ext cx="653020" cy="653020"/>
          </a:xfrm>
          <a:prstGeom prst="rect">
            <a:avLst/>
          </a:prstGeom>
        </p:spPr>
      </p:pic>
      <p:pic>
        <p:nvPicPr>
          <p:cNvPr id="93" name="Picture 9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F7AA7FB-8465-A744-B4D2-80B3C4537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441" y="1285403"/>
            <a:ext cx="594278" cy="653020"/>
          </a:xfrm>
          <a:prstGeom prst="rect">
            <a:avLst/>
          </a:prstGeom>
        </p:spPr>
      </p:pic>
      <p:pic>
        <p:nvPicPr>
          <p:cNvPr id="110" name="Picture 109" descr="A picture containing outdoor, fireworks, standing, large&#10;&#10;Description automatically generated">
            <a:extLst>
              <a:ext uri="{FF2B5EF4-FFF2-40B4-BE49-F238E27FC236}">
                <a16:creationId xmlns:a16="http://schemas.microsoft.com/office/drawing/2014/main" id="{901A68C9-8356-5C4F-B70A-17011A7BF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687" y="180751"/>
            <a:ext cx="2808154" cy="2808154"/>
          </a:xfrm>
          <a:prstGeom prst="rect">
            <a:avLst/>
          </a:prstGeom>
        </p:spPr>
      </p:pic>
      <p:pic>
        <p:nvPicPr>
          <p:cNvPr id="112" name="Picture 1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5DC192-77BD-9A46-9756-B66642002B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601953">
            <a:off x="6221058" y="1073777"/>
            <a:ext cx="404724" cy="404724"/>
          </a:xfrm>
          <a:prstGeom prst="rect">
            <a:avLst/>
          </a:prstGeom>
        </p:spPr>
      </p:pic>
      <p:pic>
        <p:nvPicPr>
          <p:cNvPr id="113" name="Picture 1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1EF823-B26B-8644-BE27-019A7E6EFE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247237">
            <a:off x="8496877" y="1419656"/>
            <a:ext cx="404724" cy="404724"/>
          </a:xfrm>
          <a:prstGeom prst="rect">
            <a:avLst/>
          </a:prstGeom>
        </p:spPr>
      </p:pic>
      <p:pic>
        <p:nvPicPr>
          <p:cNvPr id="114" name="Picture 1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6DD28A-3E4F-894E-84CC-F2BF8234A9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079383">
            <a:off x="6423420" y="1873501"/>
            <a:ext cx="404724" cy="404724"/>
          </a:xfrm>
          <a:prstGeom prst="rect">
            <a:avLst/>
          </a:prstGeom>
        </p:spPr>
      </p:pic>
      <p:pic>
        <p:nvPicPr>
          <p:cNvPr id="115" name="Picture 1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26B13F-EC6E-4044-8CE7-07D094B93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316329">
            <a:off x="8655589" y="2849679"/>
            <a:ext cx="404724" cy="404724"/>
          </a:xfrm>
          <a:prstGeom prst="rect">
            <a:avLst/>
          </a:prstGeom>
        </p:spPr>
      </p:pic>
      <p:pic>
        <p:nvPicPr>
          <p:cNvPr id="116" name="Picture 1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820A8-A113-7944-A7C7-ED84B28A8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750085">
            <a:off x="6856373" y="1065382"/>
            <a:ext cx="404724" cy="404724"/>
          </a:xfrm>
          <a:prstGeom prst="rect">
            <a:avLst/>
          </a:prstGeom>
        </p:spPr>
      </p:pic>
      <p:pic>
        <p:nvPicPr>
          <p:cNvPr id="117" name="Picture 1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7D21C0-3618-704D-B0A9-F8186FC46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22542">
            <a:off x="8094976" y="1049456"/>
            <a:ext cx="404724" cy="404724"/>
          </a:xfrm>
          <a:prstGeom prst="rect">
            <a:avLst/>
          </a:prstGeom>
        </p:spPr>
      </p:pic>
      <p:pic>
        <p:nvPicPr>
          <p:cNvPr id="118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57ED2B-78A2-C345-BA5C-DAB4EAAC1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889874">
            <a:off x="7717200" y="2351593"/>
            <a:ext cx="404724" cy="404724"/>
          </a:xfrm>
          <a:prstGeom prst="rect">
            <a:avLst/>
          </a:prstGeom>
        </p:spPr>
      </p:pic>
      <p:pic>
        <p:nvPicPr>
          <p:cNvPr id="119" name="Picture 1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145756-1E51-F641-BB4E-4D2761508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165296">
            <a:off x="7100496" y="2425910"/>
            <a:ext cx="404724" cy="404724"/>
          </a:xfrm>
          <a:prstGeom prst="rect">
            <a:avLst/>
          </a:prstGeom>
        </p:spPr>
      </p:pic>
      <p:pic>
        <p:nvPicPr>
          <p:cNvPr id="120" name="Picture 1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E7F976-9149-5F47-AB97-D6BD78337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320889">
            <a:off x="8148729" y="2015449"/>
            <a:ext cx="404724" cy="404724"/>
          </a:xfrm>
          <a:prstGeom prst="rect">
            <a:avLst/>
          </a:prstGeom>
        </p:spPr>
      </p:pic>
      <p:pic>
        <p:nvPicPr>
          <p:cNvPr id="121" name="Picture 1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489988-6D23-8949-AD9C-F5B373F53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540" y="1354790"/>
            <a:ext cx="404724" cy="404724"/>
          </a:xfrm>
          <a:prstGeom prst="rect">
            <a:avLst/>
          </a:prstGeom>
        </p:spPr>
      </p:pic>
      <p:pic>
        <p:nvPicPr>
          <p:cNvPr id="122" name="Picture 1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96099E-71E9-8344-8C34-024292041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84176">
            <a:off x="7628272" y="2910143"/>
            <a:ext cx="404724" cy="404724"/>
          </a:xfrm>
          <a:prstGeom prst="rect">
            <a:avLst/>
          </a:prstGeom>
        </p:spPr>
      </p:pic>
      <p:pic>
        <p:nvPicPr>
          <p:cNvPr id="123" name="Picture 1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362337-8D65-3647-8F61-539FDD4E3A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82567">
            <a:off x="8850216" y="2254784"/>
            <a:ext cx="404724" cy="404724"/>
          </a:xfrm>
          <a:prstGeom prst="rect">
            <a:avLst/>
          </a:prstGeom>
        </p:spPr>
      </p:pic>
      <p:pic>
        <p:nvPicPr>
          <p:cNvPr id="124" name="Picture 1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6380C6-4397-2B48-A080-5178D0297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562" y="1603116"/>
            <a:ext cx="404724" cy="404724"/>
          </a:xfrm>
          <a:prstGeom prst="rect">
            <a:avLst/>
          </a:prstGeom>
        </p:spPr>
      </p:pic>
      <p:pic>
        <p:nvPicPr>
          <p:cNvPr id="125" name="Picture 1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3F7D4A-6883-9642-91E7-AF1B6F708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4234" y="1171343"/>
            <a:ext cx="404724" cy="404724"/>
          </a:xfrm>
          <a:prstGeom prst="rect">
            <a:avLst/>
          </a:prstGeom>
        </p:spPr>
      </p:pic>
      <p:pic>
        <p:nvPicPr>
          <p:cNvPr id="126" name="Picture 1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8637EC-1DED-064D-87AD-5DF830AE1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814" y="2121495"/>
            <a:ext cx="404724" cy="404724"/>
          </a:xfrm>
          <a:prstGeom prst="rect">
            <a:avLst/>
          </a:prstGeom>
        </p:spPr>
      </p:pic>
      <p:pic>
        <p:nvPicPr>
          <p:cNvPr id="127" name="Picture 1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F298C9-2A64-5843-A676-A10D3C861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857895">
            <a:off x="7378844" y="1977355"/>
            <a:ext cx="404724" cy="404724"/>
          </a:xfrm>
          <a:prstGeom prst="rect">
            <a:avLst/>
          </a:prstGeom>
        </p:spPr>
      </p:pic>
      <p:pic>
        <p:nvPicPr>
          <p:cNvPr id="128" name="Picture 1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5970EC-5F7A-ED44-8321-D28D175E6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6737">
            <a:off x="6049799" y="1583858"/>
            <a:ext cx="404724" cy="404724"/>
          </a:xfrm>
          <a:prstGeom prst="rect">
            <a:avLst/>
          </a:prstGeom>
        </p:spPr>
      </p:pic>
      <p:pic>
        <p:nvPicPr>
          <p:cNvPr id="129" name="Picture 1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07C900-EC14-FF4E-BEFD-509B83B35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880350">
            <a:off x="6551637" y="1494044"/>
            <a:ext cx="404724" cy="404724"/>
          </a:xfrm>
          <a:prstGeom prst="rect">
            <a:avLst/>
          </a:prstGeom>
        </p:spPr>
      </p:pic>
      <p:pic>
        <p:nvPicPr>
          <p:cNvPr id="130" name="Picture 1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F77575-CE8C-1E43-96C0-98922BFCF6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41550">
            <a:off x="8233902" y="2678967"/>
            <a:ext cx="404724" cy="404724"/>
          </a:xfrm>
          <a:prstGeom prst="rect">
            <a:avLst/>
          </a:prstGeom>
        </p:spPr>
      </p:pic>
      <p:pic>
        <p:nvPicPr>
          <p:cNvPr id="131" name="Picture 1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104126-0F66-DD46-82FD-3AB251C9F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642883">
            <a:off x="6946037" y="1638705"/>
            <a:ext cx="404724" cy="404724"/>
          </a:xfrm>
          <a:prstGeom prst="rect">
            <a:avLst/>
          </a:prstGeom>
        </p:spPr>
      </p:pic>
      <p:pic>
        <p:nvPicPr>
          <p:cNvPr id="132" name="Picture 1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4AF4C7-EB32-6846-ACF3-721592EFD0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46863">
            <a:off x="7181394" y="3645595"/>
            <a:ext cx="404724" cy="404724"/>
          </a:xfrm>
          <a:prstGeom prst="rect">
            <a:avLst/>
          </a:prstGeom>
        </p:spPr>
      </p:pic>
      <p:pic>
        <p:nvPicPr>
          <p:cNvPr id="133" name="Picture 1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90AD8A-FFB1-1B4A-A56F-244D5FFB3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77551">
            <a:off x="6546040" y="4372351"/>
            <a:ext cx="404724" cy="404724"/>
          </a:xfrm>
          <a:prstGeom prst="rect">
            <a:avLst/>
          </a:prstGeom>
        </p:spPr>
      </p:pic>
      <p:pic>
        <p:nvPicPr>
          <p:cNvPr id="134" name="Picture 1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83C4CF-C77E-5E4A-A60D-9AC8A3A093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37143">
            <a:off x="7335998" y="4833872"/>
            <a:ext cx="404724" cy="404724"/>
          </a:xfrm>
          <a:prstGeom prst="rect">
            <a:avLst/>
          </a:prstGeom>
        </p:spPr>
      </p:pic>
      <p:pic>
        <p:nvPicPr>
          <p:cNvPr id="135" name="Picture 1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A4B9E1-83E9-EE48-A907-7F9F7FAC7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99882">
            <a:off x="8266286" y="3616535"/>
            <a:ext cx="404724" cy="404724"/>
          </a:xfrm>
          <a:prstGeom prst="rect">
            <a:avLst/>
          </a:prstGeom>
        </p:spPr>
      </p:pic>
      <p:pic>
        <p:nvPicPr>
          <p:cNvPr id="136" name="Picture 1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05F566-7F85-854A-97A4-9B87CA961E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934127">
            <a:off x="8680003" y="4684565"/>
            <a:ext cx="404724" cy="404724"/>
          </a:xfrm>
          <a:prstGeom prst="rect">
            <a:avLst/>
          </a:prstGeom>
        </p:spPr>
      </p:pic>
      <p:pic>
        <p:nvPicPr>
          <p:cNvPr id="137" name="Picture 1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1DC2A7-7B2D-F142-8F02-D47117747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83333">
            <a:off x="8125454" y="5332822"/>
            <a:ext cx="404724" cy="404724"/>
          </a:xfrm>
          <a:prstGeom prst="rect">
            <a:avLst/>
          </a:prstGeom>
        </p:spPr>
      </p:pic>
      <p:pic>
        <p:nvPicPr>
          <p:cNvPr id="138" name="Picture 1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D9C34D-050A-6644-AEC5-112849F15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353062">
            <a:off x="7296958" y="4319389"/>
            <a:ext cx="404724" cy="404724"/>
          </a:xfrm>
          <a:prstGeom prst="rect">
            <a:avLst/>
          </a:prstGeom>
        </p:spPr>
      </p:pic>
      <p:pic>
        <p:nvPicPr>
          <p:cNvPr id="139" name="Picture 1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820DEE-1C0B-6947-932B-9AB7E0825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146947">
            <a:off x="7815067" y="3438897"/>
            <a:ext cx="404724" cy="404724"/>
          </a:xfrm>
          <a:prstGeom prst="rect">
            <a:avLst/>
          </a:prstGeom>
        </p:spPr>
      </p:pic>
      <p:pic>
        <p:nvPicPr>
          <p:cNvPr id="140" name="Picture 1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FB62BA-8DBB-3446-BD6B-062105369F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86056">
            <a:off x="8822346" y="4012456"/>
            <a:ext cx="404724" cy="404724"/>
          </a:xfrm>
          <a:prstGeom prst="rect">
            <a:avLst/>
          </a:prstGeom>
        </p:spPr>
      </p:pic>
      <p:pic>
        <p:nvPicPr>
          <p:cNvPr id="141" name="Picture 140" descr="A picture containing light&#10;&#10;Description automatically generated">
            <a:extLst>
              <a:ext uri="{FF2B5EF4-FFF2-40B4-BE49-F238E27FC236}">
                <a16:creationId xmlns:a16="http://schemas.microsoft.com/office/drawing/2014/main" id="{456893B9-756F-1F4F-A411-030CE11D1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124" y="3427444"/>
            <a:ext cx="937149" cy="937149"/>
          </a:xfrm>
          <a:prstGeom prst="rect">
            <a:avLst/>
          </a:prstGeom>
        </p:spPr>
      </p:pic>
      <p:pic>
        <p:nvPicPr>
          <p:cNvPr id="142" name="Picture 141" descr="A picture containing light&#10;&#10;Description automatically generated">
            <a:extLst>
              <a:ext uri="{FF2B5EF4-FFF2-40B4-BE49-F238E27FC236}">
                <a16:creationId xmlns:a16="http://schemas.microsoft.com/office/drawing/2014/main" id="{05B04FDD-EE28-0D42-B67C-A2E2515C8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900" y="4029139"/>
            <a:ext cx="937149" cy="937149"/>
          </a:xfrm>
          <a:prstGeom prst="rect">
            <a:avLst/>
          </a:prstGeom>
        </p:spPr>
      </p:pic>
      <p:pic>
        <p:nvPicPr>
          <p:cNvPr id="143" name="Picture 142" descr="A picture containing light&#10;&#10;Description automatically generated">
            <a:extLst>
              <a:ext uri="{FF2B5EF4-FFF2-40B4-BE49-F238E27FC236}">
                <a16:creationId xmlns:a16="http://schemas.microsoft.com/office/drawing/2014/main" id="{A41BD8F9-1668-E344-9373-F1CD44335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412" y="4525615"/>
            <a:ext cx="937149" cy="937149"/>
          </a:xfrm>
          <a:prstGeom prst="rect">
            <a:avLst/>
          </a:prstGeom>
        </p:spPr>
      </p:pic>
      <p:pic>
        <p:nvPicPr>
          <p:cNvPr id="144" name="Picture 143" descr="A picture containing light&#10;&#10;Description automatically generated">
            <a:extLst>
              <a:ext uri="{FF2B5EF4-FFF2-40B4-BE49-F238E27FC236}">
                <a16:creationId xmlns:a16="http://schemas.microsoft.com/office/drawing/2014/main" id="{188C7579-BCA6-0645-8EE5-57FFA64F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034" y="4886927"/>
            <a:ext cx="937149" cy="937149"/>
          </a:xfrm>
          <a:prstGeom prst="rect">
            <a:avLst/>
          </a:prstGeom>
        </p:spPr>
      </p:pic>
      <p:pic>
        <p:nvPicPr>
          <p:cNvPr id="145" name="Picture 1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EF3062-EF0C-FC4A-896A-A2EB74675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46863">
            <a:off x="2974247" y="3512369"/>
            <a:ext cx="404724" cy="404724"/>
          </a:xfrm>
          <a:prstGeom prst="rect">
            <a:avLst/>
          </a:prstGeom>
        </p:spPr>
      </p:pic>
      <p:pic>
        <p:nvPicPr>
          <p:cNvPr id="146" name="Picture 1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692307-4F52-2449-812E-258429BDA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296319">
            <a:off x="4650873" y="3809811"/>
            <a:ext cx="404724" cy="404724"/>
          </a:xfrm>
          <a:prstGeom prst="rect">
            <a:avLst/>
          </a:prstGeom>
        </p:spPr>
      </p:pic>
      <p:pic>
        <p:nvPicPr>
          <p:cNvPr id="147" name="Picture 1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3C0C7D-8AC5-9A4E-903C-AAB389E37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7050">
            <a:off x="4238268" y="4345907"/>
            <a:ext cx="404724" cy="404724"/>
          </a:xfrm>
          <a:prstGeom prst="rect">
            <a:avLst/>
          </a:prstGeom>
        </p:spPr>
      </p:pic>
      <p:pic>
        <p:nvPicPr>
          <p:cNvPr id="148" name="Picture 1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424AF-73B0-7D41-B141-EDFFE15E0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371708">
            <a:off x="3611252" y="5274923"/>
            <a:ext cx="404724" cy="404724"/>
          </a:xfrm>
          <a:prstGeom prst="rect">
            <a:avLst/>
          </a:prstGeom>
        </p:spPr>
      </p:pic>
      <p:pic>
        <p:nvPicPr>
          <p:cNvPr id="149" name="Picture 1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B2E6C9-E999-A44A-ABAC-B67285394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56834">
            <a:off x="5102587" y="5298973"/>
            <a:ext cx="404724" cy="404724"/>
          </a:xfrm>
          <a:prstGeom prst="rect">
            <a:avLst/>
          </a:prstGeom>
        </p:spPr>
      </p:pic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9DE3EB57-CBEF-294D-9730-5258E89E3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657548" y="2709063"/>
            <a:ext cx="1354318" cy="1354318"/>
          </a:xfrm>
          <a:prstGeom prst="rect">
            <a:avLst/>
          </a:prstGeom>
        </p:spPr>
      </p:pic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20CB50B-8E5A-2E46-BBDD-A1C7F85A5DC6}"/>
              </a:ext>
            </a:extLst>
          </p:cNvPr>
          <p:cNvCxnSpPr>
            <a:cxnSpLocks/>
          </p:cNvCxnSpPr>
          <p:nvPr/>
        </p:nvCxnSpPr>
        <p:spPr>
          <a:xfrm flipH="1">
            <a:off x="878541" y="6194106"/>
            <a:ext cx="2017035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A0DEAA1-4DCF-4041-9248-A76FC5DDD4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381120" y="1024603"/>
            <a:ext cx="780506" cy="780506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EC685D0C-1275-AA4D-BAB2-12670AC822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237932" y="1631767"/>
            <a:ext cx="780506" cy="780506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C6F1C1F7-6D42-B44D-B8FB-E0AE656710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632375" y="1424506"/>
            <a:ext cx="780506" cy="780506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0D2A9C3A-70C0-9049-A078-9D83A91B40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756476" y="2478464"/>
            <a:ext cx="780506" cy="780506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4441390F-8011-AC40-927A-D63F22BE78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336562" y="1386491"/>
            <a:ext cx="780506" cy="780506"/>
          </a:xfrm>
          <a:prstGeom prst="rect">
            <a:avLst/>
          </a:prstGeom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847D44F-D632-A643-8DE4-FC509E2D35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325011" y="3722939"/>
            <a:ext cx="780506" cy="780506"/>
          </a:xfrm>
          <a:prstGeom prst="rect">
            <a:avLst/>
          </a:prstGeom>
        </p:spPr>
      </p:pic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7354F2DF-282B-1E48-ABFD-C4B061B73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187611" y="4423185"/>
            <a:ext cx="780506" cy="780506"/>
          </a:xfrm>
          <a:prstGeom prst="rect">
            <a:avLst/>
          </a:prstGeom>
        </p:spPr>
      </p:pic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C6FFD3BF-5C94-7849-9D32-599379150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561102" y="5045036"/>
            <a:ext cx="780506" cy="780506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6BCBA5E7-DE0C-734A-B180-786C2076D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483171" y="5132660"/>
            <a:ext cx="780506" cy="780506"/>
          </a:xfrm>
          <a:prstGeom prst="rect">
            <a:avLst/>
          </a:prstGeom>
        </p:spPr>
      </p:pic>
      <p:pic>
        <p:nvPicPr>
          <p:cNvPr id="83" name="Picture 82" descr="Icon&#10;&#10;Description automatically generated">
            <a:extLst>
              <a:ext uri="{FF2B5EF4-FFF2-40B4-BE49-F238E27FC236}">
                <a16:creationId xmlns:a16="http://schemas.microsoft.com/office/drawing/2014/main" id="{88E399A9-C916-8A4C-980B-440C681B1B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704723" y="3874740"/>
            <a:ext cx="780506" cy="780506"/>
          </a:xfrm>
          <a:prstGeom prst="rect">
            <a:avLst/>
          </a:prstGeom>
        </p:spPr>
      </p:pic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EECC9748-45F4-E744-B1C5-E522837044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171101" y="4293208"/>
            <a:ext cx="780506" cy="780506"/>
          </a:xfrm>
          <a:prstGeom prst="rect">
            <a:avLst/>
          </a:prstGeom>
        </p:spPr>
      </p:pic>
      <p:pic>
        <p:nvPicPr>
          <p:cNvPr id="85" name="Picture 84" descr="Icon&#10;&#10;Description automatically generated">
            <a:extLst>
              <a:ext uri="{FF2B5EF4-FFF2-40B4-BE49-F238E27FC236}">
                <a16:creationId xmlns:a16="http://schemas.microsoft.com/office/drawing/2014/main" id="{6CE01E61-8385-9842-B7C9-F0204B0D6C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872943" y="5233260"/>
            <a:ext cx="780506" cy="78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4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27E010F-2378-054E-A60E-B5A1C9FE41CE}"/>
              </a:ext>
            </a:extLst>
          </p:cNvPr>
          <p:cNvSpPr/>
          <p:nvPr/>
        </p:nvSpPr>
        <p:spPr>
          <a:xfrm>
            <a:off x="2802294" y="611155"/>
            <a:ext cx="6587412" cy="5635690"/>
          </a:xfrm>
          <a:prstGeom prst="frame">
            <a:avLst>
              <a:gd name="adj1" fmla="val 2235"/>
            </a:avLst>
          </a:prstGeom>
          <a:solidFill>
            <a:schemeClr val="accent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DF53FCF4-D90F-C949-8DD0-1ED3B2F1D0D6}"/>
              </a:ext>
            </a:extLst>
          </p:cNvPr>
          <p:cNvSpPr/>
          <p:nvPr/>
        </p:nvSpPr>
        <p:spPr>
          <a:xfrm>
            <a:off x="4966996" y="2318657"/>
            <a:ext cx="2258008" cy="2220685"/>
          </a:xfrm>
          <a:prstGeom prst="donut">
            <a:avLst>
              <a:gd name="adj" fmla="val 1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A3584F-B49A-7748-A4F6-BA5B8AFB8347}"/>
              </a:ext>
            </a:extLst>
          </p:cNvPr>
          <p:cNvCxnSpPr>
            <a:cxnSpLocks/>
            <a:stCxn id="2" idx="1"/>
            <a:endCxn id="3" idx="2"/>
          </p:cNvCxnSpPr>
          <p:nvPr/>
        </p:nvCxnSpPr>
        <p:spPr>
          <a:xfrm>
            <a:off x="2802294" y="3429000"/>
            <a:ext cx="2164702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3ACD0-B887-FA43-927F-F2823E4972D4}"/>
              </a:ext>
            </a:extLst>
          </p:cNvPr>
          <p:cNvCxnSpPr>
            <a:cxnSpLocks/>
          </p:cNvCxnSpPr>
          <p:nvPr/>
        </p:nvCxnSpPr>
        <p:spPr>
          <a:xfrm>
            <a:off x="7225004" y="3427444"/>
            <a:ext cx="2164702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4B14-37FA-6845-BF80-919466EAE4D0}"/>
              </a:ext>
            </a:extLst>
          </p:cNvPr>
          <p:cNvCxnSpPr>
            <a:cxnSpLocks/>
          </p:cNvCxnSpPr>
          <p:nvPr/>
        </p:nvCxnSpPr>
        <p:spPr>
          <a:xfrm flipV="1">
            <a:off x="6080449" y="749558"/>
            <a:ext cx="0" cy="1569099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DC275D-D2A5-1346-8116-9BAB0A0D0751}"/>
              </a:ext>
            </a:extLst>
          </p:cNvPr>
          <p:cNvCxnSpPr>
            <a:cxnSpLocks/>
            <a:stCxn id="2" idx="2"/>
          </p:cNvCxnSpPr>
          <p:nvPr/>
        </p:nvCxnSpPr>
        <p:spPr>
          <a:xfrm flipV="1">
            <a:off x="6096000" y="4539343"/>
            <a:ext cx="0" cy="1707502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Walk outline">
            <a:extLst>
              <a:ext uri="{FF2B5EF4-FFF2-40B4-BE49-F238E27FC236}">
                <a16:creationId xmlns:a16="http://schemas.microsoft.com/office/drawing/2014/main" id="{32862DF3-D530-6E4C-860F-14A41C4EF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441" y="2466391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23A536-5895-DA47-B7AE-2A2D24D9E183}"/>
              </a:ext>
            </a:extLst>
          </p:cNvPr>
          <p:cNvSpPr txBox="1"/>
          <p:nvPr/>
        </p:nvSpPr>
        <p:spPr>
          <a:xfrm>
            <a:off x="2936034" y="749558"/>
            <a:ext cx="92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1. Entry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8DCCC-F097-5B47-86E3-796CD5C873B2}"/>
              </a:ext>
            </a:extLst>
          </p:cNvPr>
          <p:cNvSpPr txBox="1"/>
          <p:nvPr/>
        </p:nvSpPr>
        <p:spPr>
          <a:xfrm>
            <a:off x="6080449" y="749558"/>
            <a:ext cx="221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2. Biblical Evangelism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16B71E-A6D1-B74B-B711-C3100150797E}"/>
              </a:ext>
            </a:extLst>
          </p:cNvPr>
          <p:cNvSpPr txBox="1"/>
          <p:nvPr/>
        </p:nvSpPr>
        <p:spPr>
          <a:xfrm>
            <a:off x="6080449" y="5771367"/>
            <a:ext cx="228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3. Biblical Discipleship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64850C-166C-3847-8A38-FA9AA428D740}"/>
              </a:ext>
            </a:extLst>
          </p:cNvPr>
          <p:cNvSpPr txBox="1"/>
          <p:nvPr/>
        </p:nvSpPr>
        <p:spPr>
          <a:xfrm>
            <a:off x="2936034" y="5798195"/>
            <a:ext cx="291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4. Healthy Church Formation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26409-03FD-DD44-995B-64DC28BDDCD4}"/>
              </a:ext>
            </a:extLst>
          </p:cNvPr>
          <p:cNvSpPr txBox="1"/>
          <p:nvPr/>
        </p:nvSpPr>
        <p:spPr>
          <a:xfrm>
            <a:off x="5412022" y="2871404"/>
            <a:ext cx="1829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BC2E7"/>
                </a:solidFill>
              </a:rPr>
              <a:t>5.</a:t>
            </a:r>
          </a:p>
          <a:p>
            <a:pPr algn="ctr"/>
            <a:r>
              <a:rPr lang="en-US" sz="1200" b="1" dirty="0">
                <a:solidFill>
                  <a:srgbClr val="5BC2E7"/>
                </a:solidFill>
              </a:rPr>
              <a:t>Leadership Development </a:t>
            </a:r>
          </a:p>
          <a:p>
            <a:pPr algn="ctr"/>
            <a:r>
              <a:rPr lang="en-US" sz="1400" b="1" dirty="0">
                <a:solidFill>
                  <a:srgbClr val="5BC2E7"/>
                </a:solidFill>
              </a:rPr>
              <a:t>&amp;</a:t>
            </a:r>
          </a:p>
          <a:p>
            <a:pPr algn="ctr"/>
            <a:r>
              <a:rPr lang="en-US" sz="1200" b="1" dirty="0">
                <a:solidFill>
                  <a:srgbClr val="5BC2E7"/>
                </a:solidFill>
              </a:rPr>
              <a:t>Theological Education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649AAD-8FC5-D746-B0A2-1C96EA6AF95B}"/>
              </a:ext>
            </a:extLst>
          </p:cNvPr>
          <p:cNvCxnSpPr/>
          <p:nvPr/>
        </p:nvCxnSpPr>
        <p:spPr>
          <a:xfrm>
            <a:off x="3060441" y="2687216"/>
            <a:ext cx="223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DD3E52-7783-AE4F-8D72-46B362731658}"/>
              </a:ext>
            </a:extLst>
          </p:cNvPr>
          <p:cNvCxnSpPr>
            <a:cxnSpLocks/>
          </p:cNvCxnSpPr>
          <p:nvPr/>
        </p:nvCxnSpPr>
        <p:spPr>
          <a:xfrm>
            <a:off x="2936034" y="2839616"/>
            <a:ext cx="3483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291A46-09A4-C844-9532-BE47E272B71E}"/>
              </a:ext>
            </a:extLst>
          </p:cNvPr>
          <p:cNvCxnSpPr>
            <a:cxnSpLocks/>
          </p:cNvCxnSpPr>
          <p:nvPr/>
        </p:nvCxnSpPr>
        <p:spPr>
          <a:xfrm>
            <a:off x="3060441" y="3041782"/>
            <a:ext cx="174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447E4BB-5332-C54C-A466-7F2C016E3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893" y="3635431"/>
            <a:ext cx="968610" cy="968610"/>
          </a:xfrm>
          <a:prstGeom prst="rect">
            <a:avLst/>
          </a:prstGeom>
        </p:spPr>
      </p:pic>
      <p:pic>
        <p:nvPicPr>
          <p:cNvPr id="62" name="Picture 6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191FBFA-3E16-7F4C-86B1-2FA10CA8F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75" y="4750267"/>
            <a:ext cx="968610" cy="968610"/>
          </a:xfrm>
          <a:prstGeom prst="rect">
            <a:avLst/>
          </a:prstGeom>
        </p:spPr>
      </p:pic>
      <p:pic>
        <p:nvPicPr>
          <p:cNvPr id="63" name="Picture 6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258838C-DED8-EC40-AE90-23EFE701F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692" y="4508677"/>
            <a:ext cx="968610" cy="968610"/>
          </a:xfrm>
          <a:prstGeom prst="rect">
            <a:avLst/>
          </a:prstGeom>
        </p:spPr>
      </p:pic>
      <p:pic>
        <p:nvPicPr>
          <p:cNvPr id="64" name="Picture 6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F6C1A18-F957-2F47-BC66-3222048EE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336" y="4124841"/>
            <a:ext cx="968610" cy="968610"/>
          </a:xfrm>
          <a:prstGeom prst="rect">
            <a:avLst/>
          </a:prstGeom>
        </p:spPr>
      </p:pic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34CA1181-B7C5-4147-9FDB-830ADCF3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916" y="4482383"/>
            <a:ext cx="937149" cy="937149"/>
          </a:xfrm>
          <a:prstGeom prst="rect">
            <a:avLst/>
          </a:prstGeom>
        </p:spPr>
      </p:pic>
      <p:pic>
        <p:nvPicPr>
          <p:cNvPr id="67" name="Picture 66" descr="A picture containing light&#10;&#10;Description automatically generated">
            <a:extLst>
              <a:ext uri="{FF2B5EF4-FFF2-40B4-BE49-F238E27FC236}">
                <a16:creationId xmlns:a16="http://schemas.microsoft.com/office/drawing/2014/main" id="{2021DA22-EBBE-6D46-A382-1025551A4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211" y="4099085"/>
            <a:ext cx="937149" cy="937149"/>
          </a:xfrm>
          <a:prstGeom prst="rect">
            <a:avLst/>
          </a:prstGeom>
        </p:spPr>
      </p:pic>
      <p:pic>
        <p:nvPicPr>
          <p:cNvPr id="68" name="Picture 67" descr="A picture containing light&#10;&#10;Description automatically generated">
            <a:extLst>
              <a:ext uri="{FF2B5EF4-FFF2-40B4-BE49-F238E27FC236}">
                <a16:creationId xmlns:a16="http://schemas.microsoft.com/office/drawing/2014/main" id="{4AE6BF01-D3AC-9A4C-A4B7-D9180EA72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011" y="4689144"/>
            <a:ext cx="937149" cy="937149"/>
          </a:xfrm>
          <a:prstGeom prst="rect">
            <a:avLst/>
          </a:prstGeom>
        </p:spPr>
      </p:pic>
      <p:pic>
        <p:nvPicPr>
          <p:cNvPr id="76" name="Picture 75" descr="A picture containing light&#10;&#10;Description automatically generated">
            <a:extLst>
              <a:ext uri="{FF2B5EF4-FFF2-40B4-BE49-F238E27FC236}">
                <a16:creationId xmlns:a16="http://schemas.microsoft.com/office/drawing/2014/main" id="{30C7E166-2EB9-EB47-95F5-E20054077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554" y="3418720"/>
            <a:ext cx="937149" cy="937149"/>
          </a:xfrm>
          <a:prstGeom prst="rect">
            <a:avLst/>
          </a:prstGeom>
        </p:spPr>
      </p:pic>
      <p:pic>
        <p:nvPicPr>
          <p:cNvPr id="86" name="Picture 85" descr="A picture containing light&#10;&#10;Description automatically generated">
            <a:extLst>
              <a:ext uri="{FF2B5EF4-FFF2-40B4-BE49-F238E27FC236}">
                <a16:creationId xmlns:a16="http://schemas.microsoft.com/office/drawing/2014/main" id="{384080A6-475B-704D-9B01-92A8D2234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090" y="4418353"/>
            <a:ext cx="937149" cy="937149"/>
          </a:xfrm>
          <a:prstGeom prst="rect">
            <a:avLst/>
          </a:prstGeom>
        </p:spPr>
      </p:pic>
      <p:pic>
        <p:nvPicPr>
          <p:cNvPr id="87" name="Picture 86" descr="A picture containing light&#10;&#10;Description automatically generated">
            <a:extLst>
              <a:ext uri="{FF2B5EF4-FFF2-40B4-BE49-F238E27FC236}">
                <a16:creationId xmlns:a16="http://schemas.microsoft.com/office/drawing/2014/main" id="{D63A119A-DCC3-7741-8DD5-8634155F8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554" y="5030509"/>
            <a:ext cx="937149" cy="937149"/>
          </a:xfrm>
          <a:prstGeom prst="rect">
            <a:avLst/>
          </a:prstGeom>
        </p:spPr>
      </p:pic>
      <p:pic>
        <p:nvPicPr>
          <p:cNvPr id="88" name="Picture 87" descr="A picture containing light&#10;&#10;Description automatically generated">
            <a:extLst>
              <a:ext uri="{FF2B5EF4-FFF2-40B4-BE49-F238E27FC236}">
                <a16:creationId xmlns:a16="http://schemas.microsoft.com/office/drawing/2014/main" id="{9DCCFE2C-C65E-F344-B28C-21538757D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273" y="3860316"/>
            <a:ext cx="937149" cy="937149"/>
          </a:xfrm>
          <a:prstGeom prst="rect">
            <a:avLst/>
          </a:prstGeom>
        </p:spPr>
      </p:pic>
      <p:pic>
        <p:nvPicPr>
          <p:cNvPr id="89" name="Picture 88" descr="A picture containing light&#10;&#10;Description automatically generated">
            <a:extLst>
              <a:ext uri="{FF2B5EF4-FFF2-40B4-BE49-F238E27FC236}">
                <a16:creationId xmlns:a16="http://schemas.microsoft.com/office/drawing/2014/main" id="{2785F3ED-2CD0-D645-9DAB-6EBDB3B83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626" y="4993579"/>
            <a:ext cx="937149" cy="937149"/>
          </a:xfrm>
          <a:prstGeom prst="rect">
            <a:avLst/>
          </a:prstGeom>
        </p:spPr>
      </p:pic>
      <p:pic>
        <p:nvPicPr>
          <p:cNvPr id="90" name="Picture 89" descr="A picture containing light&#10;&#10;Description automatically generated">
            <a:extLst>
              <a:ext uri="{FF2B5EF4-FFF2-40B4-BE49-F238E27FC236}">
                <a16:creationId xmlns:a16="http://schemas.microsoft.com/office/drawing/2014/main" id="{B745F1E4-D6AF-354B-BB08-21B128F11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483" y="4853840"/>
            <a:ext cx="937149" cy="937149"/>
          </a:xfrm>
          <a:prstGeom prst="rect">
            <a:avLst/>
          </a:prstGeom>
        </p:spPr>
      </p:pic>
      <p:pic>
        <p:nvPicPr>
          <p:cNvPr id="91" name="Picture 9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6DB871C-0923-4F49-A52C-C8A40FA83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694" y="2481289"/>
            <a:ext cx="653020" cy="653020"/>
          </a:xfrm>
          <a:prstGeom prst="rect">
            <a:avLst/>
          </a:prstGeom>
        </p:spPr>
      </p:pic>
      <p:pic>
        <p:nvPicPr>
          <p:cNvPr id="93" name="Picture 9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F7AA7FB-8465-A744-B4D2-80B3C4537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441" y="1285403"/>
            <a:ext cx="594278" cy="653020"/>
          </a:xfrm>
          <a:prstGeom prst="rect">
            <a:avLst/>
          </a:prstGeom>
        </p:spPr>
      </p:pic>
      <p:pic>
        <p:nvPicPr>
          <p:cNvPr id="110" name="Picture 109" descr="A picture containing outdoor, fireworks, standing, large&#10;&#10;Description automatically generated">
            <a:extLst>
              <a:ext uri="{FF2B5EF4-FFF2-40B4-BE49-F238E27FC236}">
                <a16:creationId xmlns:a16="http://schemas.microsoft.com/office/drawing/2014/main" id="{901A68C9-8356-5C4F-B70A-17011A7BF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687" y="180751"/>
            <a:ext cx="2808154" cy="2808154"/>
          </a:xfrm>
          <a:prstGeom prst="rect">
            <a:avLst/>
          </a:prstGeom>
        </p:spPr>
      </p:pic>
      <p:pic>
        <p:nvPicPr>
          <p:cNvPr id="112" name="Picture 1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5DC192-77BD-9A46-9756-B66642002B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601953">
            <a:off x="6221058" y="1073777"/>
            <a:ext cx="404724" cy="404724"/>
          </a:xfrm>
          <a:prstGeom prst="rect">
            <a:avLst/>
          </a:prstGeom>
        </p:spPr>
      </p:pic>
      <p:pic>
        <p:nvPicPr>
          <p:cNvPr id="113" name="Picture 1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1EF823-B26B-8644-BE27-019A7E6EFE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247237">
            <a:off x="8496877" y="1419656"/>
            <a:ext cx="404724" cy="404724"/>
          </a:xfrm>
          <a:prstGeom prst="rect">
            <a:avLst/>
          </a:prstGeom>
        </p:spPr>
      </p:pic>
      <p:pic>
        <p:nvPicPr>
          <p:cNvPr id="114" name="Picture 1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6DD28A-3E4F-894E-84CC-F2BF8234A9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079383">
            <a:off x="6423420" y="1873501"/>
            <a:ext cx="404724" cy="404724"/>
          </a:xfrm>
          <a:prstGeom prst="rect">
            <a:avLst/>
          </a:prstGeom>
        </p:spPr>
      </p:pic>
      <p:pic>
        <p:nvPicPr>
          <p:cNvPr id="115" name="Picture 1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26B13F-EC6E-4044-8CE7-07D094B93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316329">
            <a:off x="8655589" y="2849679"/>
            <a:ext cx="404724" cy="404724"/>
          </a:xfrm>
          <a:prstGeom prst="rect">
            <a:avLst/>
          </a:prstGeom>
        </p:spPr>
      </p:pic>
      <p:pic>
        <p:nvPicPr>
          <p:cNvPr id="116" name="Picture 1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820A8-A113-7944-A7C7-ED84B28A8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750085">
            <a:off x="6856373" y="1065382"/>
            <a:ext cx="404724" cy="404724"/>
          </a:xfrm>
          <a:prstGeom prst="rect">
            <a:avLst/>
          </a:prstGeom>
        </p:spPr>
      </p:pic>
      <p:pic>
        <p:nvPicPr>
          <p:cNvPr id="117" name="Picture 1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7D21C0-3618-704D-B0A9-F8186FC46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22542">
            <a:off x="8094976" y="1049456"/>
            <a:ext cx="404724" cy="404724"/>
          </a:xfrm>
          <a:prstGeom prst="rect">
            <a:avLst/>
          </a:prstGeom>
        </p:spPr>
      </p:pic>
      <p:pic>
        <p:nvPicPr>
          <p:cNvPr id="118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57ED2B-78A2-C345-BA5C-DAB4EAAC1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889874">
            <a:off x="7717200" y="2351593"/>
            <a:ext cx="404724" cy="404724"/>
          </a:xfrm>
          <a:prstGeom prst="rect">
            <a:avLst/>
          </a:prstGeom>
        </p:spPr>
      </p:pic>
      <p:pic>
        <p:nvPicPr>
          <p:cNvPr id="119" name="Picture 1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145756-1E51-F641-BB4E-4D2761508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165296">
            <a:off x="7100496" y="2425910"/>
            <a:ext cx="404724" cy="404724"/>
          </a:xfrm>
          <a:prstGeom prst="rect">
            <a:avLst/>
          </a:prstGeom>
        </p:spPr>
      </p:pic>
      <p:pic>
        <p:nvPicPr>
          <p:cNvPr id="120" name="Picture 1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E7F976-9149-5F47-AB97-D6BD78337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320889">
            <a:off x="8148729" y="2015449"/>
            <a:ext cx="404724" cy="404724"/>
          </a:xfrm>
          <a:prstGeom prst="rect">
            <a:avLst/>
          </a:prstGeom>
        </p:spPr>
      </p:pic>
      <p:pic>
        <p:nvPicPr>
          <p:cNvPr id="121" name="Picture 1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489988-6D23-8949-AD9C-F5B373F53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540" y="1354790"/>
            <a:ext cx="404724" cy="404724"/>
          </a:xfrm>
          <a:prstGeom prst="rect">
            <a:avLst/>
          </a:prstGeom>
        </p:spPr>
      </p:pic>
      <p:pic>
        <p:nvPicPr>
          <p:cNvPr id="122" name="Picture 1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96099E-71E9-8344-8C34-024292041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84176">
            <a:off x="7628272" y="2910143"/>
            <a:ext cx="404724" cy="404724"/>
          </a:xfrm>
          <a:prstGeom prst="rect">
            <a:avLst/>
          </a:prstGeom>
        </p:spPr>
      </p:pic>
      <p:pic>
        <p:nvPicPr>
          <p:cNvPr id="123" name="Picture 1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362337-8D65-3647-8F61-539FDD4E3A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82567">
            <a:off x="8850216" y="2254784"/>
            <a:ext cx="404724" cy="404724"/>
          </a:xfrm>
          <a:prstGeom prst="rect">
            <a:avLst/>
          </a:prstGeom>
        </p:spPr>
      </p:pic>
      <p:pic>
        <p:nvPicPr>
          <p:cNvPr id="124" name="Picture 1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6380C6-4397-2B48-A080-5178D0297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562" y="1603116"/>
            <a:ext cx="404724" cy="404724"/>
          </a:xfrm>
          <a:prstGeom prst="rect">
            <a:avLst/>
          </a:prstGeom>
        </p:spPr>
      </p:pic>
      <p:pic>
        <p:nvPicPr>
          <p:cNvPr id="125" name="Picture 1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3F7D4A-6883-9642-91E7-AF1B6F708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4234" y="1171343"/>
            <a:ext cx="404724" cy="404724"/>
          </a:xfrm>
          <a:prstGeom prst="rect">
            <a:avLst/>
          </a:prstGeom>
        </p:spPr>
      </p:pic>
      <p:pic>
        <p:nvPicPr>
          <p:cNvPr id="126" name="Picture 1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8637EC-1DED-064D-87AD-5DF830AE1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814" y="2121495"/>
            <a:ext cx="404724" cy="404724"/>
          </a:xfrm>
          <a:prstGeom prst="rect">
            <a:avLst/>
          </a:prstGeom>
        </p:spPr>
      </p:pic>
      <p:pic>
        <p:nvPicPr>
          <p:cNvPr id="127" name="Picture 1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F298C9-2A64-5843-A676-A10D3C861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857895">
            <a:off x="7378844" y="1977355"/>
            <a:ext cx="404724" cy="404724"/>
          </a:xfrm>
          <a:prstGeom prst="rect">
            <a:avLst/>
          </a:prstGeom>
        </p:spPr>
      </p:pic>
      <p:pic>
        <p:nvPicPr>
          <p:cNvPr id="128" name="Picture 1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5970EC-5F7A-ED44-8321-D28D175E6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6737">
            <a:off x="6049799" y="1583858"/>
            <a:ext cx="404724" cy="404724"/>
          </a:xfrm>
          <a:prstGeom prst="rect">
            <a:avLst/>
          </a:prstGeom>
        </p:spPr>
      </p:pic>
      <p:pic>
        <p:nvPicPr>
          <p:cNvPr id="129" name="Picture 1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07C900-EC14-FF4E-BEFD-509B83B35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880350">
            <a:off x="6551637" y="1494044"/>
            <a:ext cx="404724" cy="404724"/>
          </a:xfrm>
          <a:prstGeom prst="rect">
            <a:avLst/>
          </a:prstGeom>
        </p:spPr>
      </p:pic>
      <p:pic>
        <p:nvPicPr>
          <p:cNvPr id="130" name="Picture 1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F77575-CE8C-1E43-96C0-98922BFCF6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41550">
            <a:off x="8233902" y="2678967"/>
            <a:ext cx="404724" cy="404724"/>
          </a:xfrm>
          <a:prstGeom prst="rect">
            <a:avLst/>
          </a:prstGeom>
        </p:spPr>
      </p:pic>
      <p:pic>
        <p:nvPicPr>
          <p:cNvPr id="131" name="Picture 1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104126-0F66-DD46-82FD-3AB251C9F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642883">
            <a:off x="6946037" y="1638705"/>
            <a:ext cx="404724" cy="404724"/>
          </a:xfrm>
          <a:prstGeom prst="rect">
            <a:avLst/>
          </a:prstGeom>
        </p:spPr>
      </p:pic>
      <p:pic>
        <p:nvPicPr>
          <p:cNvPr id="132" name="Picture 1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4AF4C7-EB32-6846-ACF3-721592EFD0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46863">
            <a:off x="7181394" y="3645595"/>
            <a:ext cx="404724" cy="404724"/>
          </a:xfrm>
          <a:prstGeom prst="rect">
            <a:avLst/>
          </a:prstGeom>
        </p:spPr>
      </p:pic>
      <p:pic>
        <p:nvPicPr>
          <p:cNvPr id="133" name="Picture 1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90AD8A-FFB1-1B4A-A56F-244D5FFB3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77551">
            <a:off x="6546040" y="4372351"/>
            <a:ext cx="404724" cy="404724"/>
          </a:xfrm>
          <a:prstGeom prst="rect">
            <a:avLst/>
          </a:prstGeom>
        </p:spPr>
      </p:pic>
      <p:pic>
        <p:nvPicPr>
          <p:cNvPr id="134" name="Picture 1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83C4CF-C77E-5E4A-A60D-9AC8A3A093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37143">
            <a:off x="7335998" y="4833872"/>
            <a:ext cx="404724" cy="404724"/>
          </a:xfrm>
          <a:prstGeom prst="rect">
            <a:avLst/>
          </a:prstGeom>
        </p:spPr>
      </p:pic>
      <p:pic>
        <p:nvPicPr>
          <p:cNvPr id="135" name="Picture 1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A4B9E1-83E9-EE48-A907-7F9F7FAC7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99882">
            <a:off x="8266286" y="3616535"/>
            <a:ext cx="404724" cy="404724"/>
          </a:xfrm>
          <a:prstGeom prst="rect">
            <a:avLst/>
          </a:prstGeom>
        </p:spPr>
      </p:pic>
      <p:pic>
        <p:nvPicPr>
          <p:cNvPr id="136" name="Picture 1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05F566-7F85-854A-97A4-9B87CA961E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934127">
            <a:off x="8680003" y="4684565"/>
            <a:ext cx="404724" cy="404724"/>
          </a:xfrm>
          <a:prstGeom prst="rect">
            <a:avLst/>
          </a:prstGeom>
        </p:spPr>
      </p:pic>
      <p:pic>
        <p:nvPicPr>
          <p:cNvPr id="137" name="Picture 1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1DC2A7-7B2D-F142-8F02-D47117747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83333">
            <a:off x="8125454" y="5332822"/>
            <a:ext cx="404724" cy="404724"/>
          </a:xfrm>
          <a:prstGeom prst="rect">
            <a:avLst/>
          </a:prstGeom>
        </p:spPr>
      </p:pic>
      <p:pic>
        <p:nvPicPr>
          <p:cNvPr id="138" name="Picture 1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D9C34D-050A-6644-AEC5-112849F15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353062">
            <a:off x="7296958" y="4319389"/>
            <a:ext cx="404724" cy="404724"/>
          </a:xfrm>
          <a:prstGeom prst="rect">
            <a:avLst/>
          </a:prstGeom>
        </p:spPr>
      </p:pic>
      <p:pic>
        <p:nvPicPr>
          <p:cNvPr id="139" name="Picture 1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820DEE-1C0B-6947-932B-9AB7E0825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146947">
            <a:off x="7815067" y="3438897"/>
            <a:ext cx="404724" cy="404724"/>
          </a:xfrm>
          <a:prstGeom prst="rect">
            <a:avLst/>
          </a:prstGeom>
        </p:spPr>
      </p:pic>
      <p:pic>
        <p:nvPicPr>
          <p:cNvPr id="140" name="Picture 1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FB62BA-8DBB-3446-BD6B-062105369F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86056">
            <a:off x="8822346" y="4012456"/>
            <a:ext cx="404724" cy="404724"/>
          </a:xfrm>
          <a:prstGeom prst="rect">
            <a:avLst/>
          </a:prstGeom>
        </p:spPr>
      </p:pic>
      <p:pic>
        <p:nvPicPr>
          <p:cNvPr id="141" name="Picture 140" descr="A picture containing light&#10;&#10;Description automatically generated">
            <a:extLst>
              <a:ext uri="{FF2B5EF4-FFF2-40B4-BE49-F238E27FC236}">
                <a16:creationId xmlns:a16="http://schemas.microsoft.com/office/drawing/2014/main" id="{456893B9-756F-1F4F-A411-030CE11D1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323" y="3588466"/>
            <a:ext cx="937149" cy="937149"/>
          </a:xfrm>
          <a:prstGeom prst="rect">
            <a:avLst/>
          </a:prstGeom>
        </p:spPr>
      </p:pic>
      <p:pic>
        <p:nvPicPr>
          <p:cNvPr id="142" name="Picture 141" descr="A picture containing light&#10;&#10;Description automatically generated">
            <a:extLst>
              <a:ext uri="{FF2B5EF4-FFF2-40B4-BE49-F238E27FC236}">
                <a16:creationId xmlns:a16="http://schemas.microsoft.com/office/drawing/2014/main" id="{05B04FDD-EE28-0D42-B67C-A2E2515C8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900" y="4029139"/>
            <a:ext cx="937149" cy="937149"/>
          </a:xfrm>
          <a:prstGeom prst="rect">
            <a:avLst/>
          </a:prstGeom>
        </p:spPr>
      </p:pic>
      <p:pic>
        <p:nvPicPr>
          <p:cNvPr id="143" name="Picture 142" descr="A picture containing light&#10;&#10;Description automatically generated">
            <a:extLst>
              <a:ext uri="{FF2B5EF4-FFF2-40B4-BE49-F238E27FC236}">
                <a16:creationId xmlns:a16="http://schemas.microsoft.com/office/drawing/2014/main" id="{A41BD8F9-1668-E344-9373-F1CD44335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412" y="4525615"/>
            <a:ext cx="937149" cy="937149"/>
          </a:xfrm>
          <a:prstGeom prst="rect">
            <a:avLst/>
          </a:prstGeom>
        </p:spPr>
      </p:pic>
      <p:pic>
        <p:nvPicPr>
          <p:cNvPr id="144" name="Picture 143" descr="A picture containing light&#10;&#10;Description automatically generated">
            <a:extLst>
              <a:ext uri="{FF2B5EF4-FFF2-40B4-BE49-F238E27FC236}">
                <a16:creationId xmlns:a16="http://schemas.microsoft.com/office/drawing/2014/main" id="{188C7579-BCA6-0645-8EE5-57FFA64F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034" y="4886927"/>
            <a:ext cx="937149" cy="937149"/>
          </a:xfrm>
          <a:prstGeom prst="rect">
            <a:avLst/>
          </a:prstGeom>
        </p:spPr>
      </p:pic>
      <p:pic>
        <p:nvPicPr>
          <p:cNvPr id="145" name="Picture 1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EF3062-EF0C-FC4A-896A-A2EB74675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46863">
            <a:off x="2974247" y="3512369"/>
            <a:ext cx="404724" cy="404724"/>
          </a:xfrm>
          <a:prstGeom prst="rect">
            <a:avLst/>
          </a:prstGeom>
        </p:spPr>
      </p:pic>
      <p:pic>
        <p:nvPicPr>
          <p:cNvPr id="146" name="Picture 1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692307-4F52-2449-812E-258429BDA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296319">
            <a:off x="4650873" y="3809811"/>
            <a:ext cx="404724" cy="404724"/>
          </a:xfrm>
          <a:prstGeom prst="rect">
            <a:avLst/>
          </a:prstGeom>
        </p:spPr>
      </p:pic>
      <p:pic>
        <p:nvPicPr>
          <p:cNvPr id="147" name="Picture 1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3C0C7D-8AC5-9A4E-903C-AAB389E37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7050">
            <a:off x="4238268" y="4345907"/>
            <a:ext cx="404724" cy="404724"/>
          </a:xfrm>
          <a:prstGeom prst="rect">
            <a:avLst/>
          </a:prstGeom>
        </p:spPr>
      </p:pic>
      <p:pic>
        <p:nvPicPr>
          <p:cNvPr id="148" name="Picture 1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424AF-73B0-7D41-B141-EDFFE15E0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371708">
            <a:off x="3611252" y="5274923"/>
            <a:ext cx="404724" cy="404724"/>
          </a:xfrm>
          <a:prstGeom prst="rect">
            <a:avLst/>
          </a:prstGeom>
        </p:spPr>
      </p:pic>
      <p:pic>
        <p:nvPicPr>
          <p:cNvPr id="149" name="Picture 1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B2E6C9-E999-A44A-ABAC-B67285394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56834">
            <a:off x="5102587" y="5298973"/>
            <a:ext cx="404724" cy="404724"/>
          </a:xfrm>
          <a:prstGeom prst="rect">
            <a:avLst/>
          </a:prstGeom>
        </p:spPr>
      </p:pic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9DE3EB57-CBEF-294D-9730-5258E89E3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657548" y="2709063"/>
            <a:ext cx="1354318" cy="1354318"/>
          </a:xfrm>
          <a:prstGeom prst="rect">
            <a:avLst/>
          </a:prstGeom>
        </p:spPr>
      </p:pic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20CB50B-8E5A-2E46-BBDD-A1C7F85A5DC6}"/>
              </a:ext>
            </a:extLst>
          </p:cNvPr>
          <p:cNvCxnSpPr>
            <a:cxnSpLocks/>
          </p:cNvCxnSpPr>
          <p:nvPr/>
        </p:nvCxnSpPr>
        <p:spPr>
          <a:xfrm flipH="1">
            <a:off x="878541" y="6194106"/>
            <a:ext cx="2017035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57339B57-752E-614F-BE0A-A69F48741317}"/>
              </a:ext>
            </a:extLst>
          </p:cNvPr>
          <p:cNvSpPr txBox="1"/>
          <p:nvPr/>
        </p:nvSpPr>
        <p:spPr>
          <a:xfrm>
            <a:off x="1344862" y="5710354"/>
            <a:ext cx="1344342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5BC2E7"/>
                </a:solidFill>
              </a:rPr>
              <a:t>6. Exit to 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5BC2E7"/>
                </a:solidFill>
              </a:rPr>
              <a:t> Partnership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20DB0-FCE7-4421-9F54-EE6CE92A9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3788200" y="2894464"/>
            <a:ext cx="813169" cy="701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BFFC45-D459-4A8A-8BB7-A692976F5E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2392163" y="4980093"/>
            <a:ext cx="70110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08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EC26A9-6F14-DD43-ACDB-AEEED5BA2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37" y="-747879"/>
            <a:ext cx="5074920" cy="5074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364688-1F3C-4F4E-97AB-81C0D79BDC2D}"/>
              </a:ext>
            </a:extLst>
          </p:cNvPr>
          <p:cNvSpPr txBox="1"/>
          <p:nvPr/>
        </p:nvSpPr>
        <p:spPr>
          <a:xfrm>
            <a:off x="1911018" y="891253"/>
            <a:ext cx="1916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BC2E7"/>
                </a:solidFill>
              </a:rPr>
              <a:t>Matthew 28:18-20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D7D6F-833E-804B-ADE8-0912ED660D99}"/>
              </a:ext>
            </a:extLst>
          </p:cNvPr>
          <p:cNvSpPr txBox="1"/>
          <p:nvPr/>
        </p:nvSpPr>
        <p:spPr>
          <a:xfrm>
            <a:off x="3517675" y="86519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BC2E7"/>
                </a:solidFill>
              </a:rPr>
              <a:t>John 3:16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9BB3E-2186-4140-900A-D05F417EDABA}"/>
              </a:ext>
            </a:extLst>
          </p:cNvPr>
          <p:cNvSpPr txBox="1"/>
          <p:nvPr/>
        </p:nvSpPr>
        <p:spPr>
          <a:xfrm>
            <a:off x="2730777" y="3277141"/>
            <a:ext cx="1604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BC2E7"/>
                </a:solidFill>
              </a:rPr>
              <a:t>Revelation</a:t>
            </a:r>
            <a:r>
              <a:rPr lang="en-US" sz="1400" dirty="0">
                <a:solidFill>
                  <a:srgbClr val="5BC2E7"/>
                </a:solidFill>
              </a:rPr>
              <a:t> 7:9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4A0B54-8618-9449-A7A2-7674AEB1AB07}"/>
              </a:ext>
            </a:extLst>
          </p:cNvPr>
          <p:cNvCxnSpPr>
            <a:cxnSpLocks/>
          </p:cNvCxnSpPr>
          <p:nvPr/>
        </p:nvCxnSpPr>
        <p:spPr>
          <a:xfrm flipV="1">
            <a:off x="4712415" y="864212"/>
            <a:ext cx="413434" cy="144277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DEEDDA-7909-AB44-82B5-6FE866E7C2F7}"/>
              </a:ext>
            </a:extLst>
          </p:cNvPr>
          <p:cNvCxnSpPr>
            <a:cxnSpLocks/>
          </p:cNvCxnSpPr>
          <p:nvPr/>
        </p:nvCxnSpPr>
        <p:spPr>
          <a:xfrm>
            <a:off x="3989249" y="2665620"/>
            <a:ext cx="295836" cy="238488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3650F4-DA10-EE45-BCE2-39EF257DE34D}"/>
              </a:ext>
            </a:extLst>
          </p:cNvPr>
          <p:cNvCxnSpPr>
            <a:cxnSpLocks/>
          </p:cNvCxnSpPr>
          <p:nvPr/>
        </p:nvCxnSpPr>
        <p:spPr>
          <a:xfrm flipH="1">
            <a:off x="2131203" y="2652808"/>
            <a:ext cx="292608" cy="23830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B32A2C-856E-1E41-9796-5B03710B9CB0}"/>
              </a:ext>
            </a:extLst>
          </p:cNvPr>
          <p:cNvCxnSpPr>
            <a:cxnSpLocks/>
          </p:cNvCxnSpPr>
          <p:nvPr/>
        </p:nvCxnSpPr>
        <p:spPr>
          <a:xfrm flipV="1">
            <a:off x="1415692" y="2105633"/>
            <a:ext cx="321686" cy="180187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3B2F3-C73C-EE49-90BF-A52410E41C1C}"/>
              </a:ext>
            </a:extLst>
          </p:cNvPr>
          <p:cNvCxnSpPr>
            <a:cxnSpLocks/>
          </p:cNvCxnSpPr>
          <p:nvPr/>
        </p:nvCxnSpPr>
        <p:spPr>
          <a:xfrm>
            <a:off x="932329" y="1491113"/>
            <a:ext cx="736350" cy="1246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867C9C-1FE8-9144-A2AA-DC506A98F455}"/>
              </a:ext>
            </a:extLst>
          </p:cNvPr>
          <p:cNvCxnSpPr>
            <a:cxnSpLocks/>
          </p:cNvCxnSpPr>
          <p:nvPr/>
        </p:nvCxnSpPr>
        <p:spPr>
          <a:xfrm flipH="1" flipV="1">
            <a:off x="1347063" y="762224"/>
            <a:ext cx="388313" cy="157313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708A604-456A-3449-B648-3E0368A18A4F}"/>
              </a:ext>
            </a:extLst>
          </p:cNvPr>
          <p:cNvSpPr txBox="1"/>
          <p:nvPr/>
        </p:nvSpPr>
        <p:spPr>
          <a:xfrm>
            <a:off x="2698506" y="333828"/>
            <a:ext cx="1302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BC2E7"/>
                </a:solidFill>
              </a:rPr>
              <a:t>Habakkuk</a:t>
            </a:r>
            <a:r>
              <a:rPr lang="en-US" sz="1400" dirty="0">
                <a:solidFill>
                  <a:srgbClr val="5BC2E7"/>
                </a:solidFill>
              </a:rPr>
              <a:t> 2:14</a:t>
            </a:r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BD408D84-0C99-9D4A-BC32-F7BA22030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550" y="782844"/>
            <a:ext cx="1916693" cy="2052320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96B4607D-8A58-E648-8046-467AFC7E5A71}"/>
              </a:ext>
            </a:extLst>
          </p:cNvPr>
          <p:cNvSpPr/>
          <p:nvPr/>
        </p:nvSpPr>
        <p:spPr>
          <a:xfrm rot="3167533">
            <a:off x="2143121" y="1345106"/>
            <a:ext cx="561381" cy="155578"/>
          </a:xfrm>
          <a:prstGeom prst="rightArrow">
            <a:avLst>
              <a:gd name="adj1" fmla="val 29081"/>
              <a:gd name="adj2" fmla="val 50000"/>
            </a:avLst>
          </a:prstGeom>
          <a:solidFill>
            <a:srgbClr val="1D4F9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34BDA4E7-D1CA-7F42-930C-7345B4022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851" y="1991678"/>
            <a:ext cx="474946" cy="450672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8E08DED-5768-D246-9C85-C5B62E4BB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539" y="2039463"/>
            <a:ext cx="355101" cy="355101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128F8A20-874F-5247-9DAB-8369D23B4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9764" y="1944403"/>
            <a:ext cx="497947" cy="4979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8A2BCC-686D-FD41-8F8B-CC699336C45F}"/>
              </a:ext>
            </a:extLst>
          </p:cNvPr>
          <p:cNvCxnSpPr>
            <a:cxnSpLocks/>
          </p:cNvCxnSpPr>
          <p:nvPr/>
        </p:nvCxnSpPr>
        <p:spPr>
          <a:xfrm>
            <a:off x="3153797" y="2217014"/>
            <a:ext cx="166253" cy="0"/>
          </a:xfrm>
          <a:prstGeom prst="straightConnector1">
            <a:avLst/>
          </a:prstGeom>
          <a:ln w="34925">
            <a:solidFill>
              <a:srgbClr val="1D4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>
            <a:extLst>
              <a:ext uri="{FF2B5EF4-FFF2-40B4-BE49-F238E27FC236}">
                <a16:creationId xmlns:a16="http://schemas.microsoft.com/office/drawing/2014/main" id="{5F4B464A-3A02-0D4A-9064-A6709EE458EA}"/>
              </a:ext>
            </a:extLst>
          </p:cNvPr>
          <p:cNvSpPr/>
          <p:nvPr/>
        </p:nvSpPr>
        <p:spPr>
          <a:xfrm rot="7670127">
            <a:off x="3708559" y="1318806"/>
            <a:ext cx="561381" cy="155578"/>
          </a:xfrm>
          <a:prstGeom prst="rightArrow">
            <a:avLst>
              <a:gd name="adj1" fmla="val 29081"/>
              <a:gd name="adj2" fmla="val 50000"/>
            </a:avLst>
          </a:prstGeom>
          <a:solidFill>
            <a:srgbClr val="1D4F9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5765E5FF-52D2-774F-828D-A509E86A4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195" y="3155641"/>
            <a:ext cx="3999401" cy="3999401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48FFA54B-BCEF-404C-976B-EA8ED34588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49662" y="1429299"/>
            <a:ext cx="3999401" cy="399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1EC35B9-0A5B-B847-927B-3608DC3E74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3014052" y="1342060"/>
            <a:ext cx="3999401" cy="3999401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DC2F067B-47B0-2447-BFB6-98C4AE636E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7028" y="923625"/>
            <a:ext cx="463353" cy="463353"/>
          </a:xfrm>
          <a:prstGeom prst="rect">
            <a:avLst/>
          </a:prstGeom>
        </p:spPr>
      </p:pic>
      <p:sp>
        <p:nvSpPr>
          <p:cNvPr id="102" name="Frame 101">
            <a:extLst>
              <a:ext uri="{FF2B5EF4-FFF2-40B4-BE49-F238E27FC236}">
                <a16:creationId xmlns:a16="http://schemas.microsoft.com/office/drawing/2014/main" id="{C32B1526-009C-4D48-8D85-988F4DA9A1A1}"/>
              </a:ext>
            </a:extLst>
          </p:cNvPr>
          <p:cNvSpPr/>
          <p:nvPr/>
        </p:nvSpPr>
        <p:spPr>
          <a:xfrm>
            <a:off x="6666285" y="1316413"/>
            <a:ext cx="4886712" cy="3999403"/>
          </a:xfrm>
          <a:prstGeom prst="frame">
            <a:avLst>
              <a:gd name="adj1" fmla="val 2235"/>
            </a:avLst>
          </a:prstGeom>
          <a:solidFill>
            <a:schemeClr val="accent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" name="Donut 102">
            <a:extLst>
              <a:ext uri="{FF2B5EF4-FFF2-40B4-BE49-F238E27FC236}">
                <a16:creationId xmlns:a16="http://schemas.microsoft.com/office/drawing/2014/main" id="{1FF7C351-7411-F045-A384-45D57184E9F0}"/>
              </a:ext>
            </a:extLst>
          </p:cNvPr>
          <p:cNvSpPr/>
          <p:nvPr/>
        </p:nvSpPr>
        <p:spPr>
          <a:xfrm>
            <a:off x="8127292" y="2426988"/>
            <a:ext cx="1900518" cy="1829545"/>
          </a:xfrm>
          <a:prstGeom prst="donut">
            <a:avLst>
              <a:gd name="adj" fmla="val 4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E9BC326-AE94-EE4B-A98A-1DFC1979BACD}"/>
              </a:ext>
            </a:extLst>
          </p:cNvPr>
          <p:cNvCxnSpPr>
            <a:cxnSpLocks/>
          </p:cNvCxnSpPr>
          <p:nvPr/>
        </p:nvCxnSpPr>
        <p:spPr>
          <a:xfrm flipV="1">
            <a:off x="6666285" y="3428997"/>
            <a:ext cx="1493994" cy="1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DF09543-BBBD-2649-B319-1CD01DCC4F04}"/>
              </a:ext>
            </a:extLst>
          </p:cNvPr>
          <p:cNvCxnSpPr>
            <a:cxnSpLocks/>
          </p:cNvCxnSpPr>
          <p:nvPr/>
        </p:nvCxnSpPr>
        <p:spPr>
          <a:xfrm flipV="1">
            <a:off x="9994823" y="3428996"/>
            <a:ext cx="1493994" cy="1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1E22D7E-52E3-4C43-B685-52BEA05DB086}"/>
              </a:ext>
            </a:extLst>
          </p:cNvPr>
          <p:cNvCxnSpPr>
            <a:cxnSpLocks/>
            <a:endCxn id="103" idx="0"/>
          </p:cNvCxnSpPr>
          <p:nvPr/>
        </p:nvCxnSpPr>
        <p:spPr>
          <a:xfrm>
            <a:off x="9077551" y="1342060"/>
            <a:ext cx="0" cy="108492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D8CE1BA-780A-594F-BE4F-21CAEDEC2A67}"/>
              </a:ext>
            </a:extLst>
          </p:cNvPr>
          <p:cNvCxnSpPr>
            <a:cxnSpLocks/>
            <a:stCxn id="103" idx="4"/>
          </p:cNvCxnSpPr>
          <p:nvPr/>
        </p:nvCxnSpPr>
        <p:spPr>
          <a:xfrm>
            <a:off x="9077551" y="4256533"/>
            <a:ext cx="0" cy="1059283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 descr="A picture containing outdoor, fireworks, standing, large&#10;&#10;Description automatically generated">
            <a:extLst>
              <a:ext uri="{FF2B5EF4-FFF2-40B4-BE49-F238E27FC236}">
                <a16:creationId xmlns:a16="http://schemas.microsoft.com/office/drawing/2014/main" id="{C5DF73EF-AED3-394A-9490-B0D0336477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6212" y="864212"/>
            <a:ext cx="2122679" cy="2122679"/>
          </a:xfrm>
          <a:prstGeom prst="rect">
            <a:avLst/>
          </a:prstGeom>
        </p:spPr>
      </p:pic>
      <p:pic>
        <p:nvPicPr>
          <p:cNvPr id="119" name="Graphic 118" descr="Walk outline">
            <a:extLst>
              <a:ext uri="{FF2B5EF4-FFF2-40B4-BE49-F238E27FC236}">
                <a16:creationId xmlns:a16="http://schemas.microsoft.com/office/drawing/2014/main" id="{5A704861-C76A-4041-8CAE-7DE7617124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14776" y="2601462"/>
            <a:ext cx="793035" cy="793035"/>
          </a:xfrm>
          <a:prstGeom prst="rect">
            <a:avLst/>
          </a:prstGeom>
        </p:spPr>
      </p:pic>
      <p:pic>
        <p:nvPicPr>
          <p:cNvPr id="120" name="Picture 11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677A84FF-229D-FF49-9993-26D49EA260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2499" y="1944402"/>
            <a:ext cx="525000" cy="525000"/>
          </a:xfrm>
          <a:prstGeom prst="rect">
            <a:avLst/>
          </a:prstGeom>
        </p:spPr>
      </p:pic>
      <p:pic>
        <p:nvPicPr>
          <p:cNvPr id="121" name="Picture 12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1D5CDC-841C-0F4B-960A-68E7C2D54D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3314" y="2758891"/>
            <a:ext cx="525000" cy="525000"/>
          </a:xfrm>
          <a:prstGeom prst="rect">
            <a:avLst/>
          </a:prstGeom>
        </p:spPr>
      </p:pic>
      <p:pic>
        <p:nvPicPr>
          <p:cNvPr id="122" name="Picture 1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6E249C-C600-E342-BE8A-4CA360E22F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96016" y="1428456"/>
            <a:ext cx="330303" cy="330303"/>
          </a:xfrm>
          <a:prstGeom prst="rect">
            <a:avLst/>
          </a:prstGeom>
        </p:spPr>
      </p:pic>
      <p:pic>
        <p:nvPicPr>
          <p:cNvPr id="123" name="Picture 1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6E2317-1D2A-C048-9FED-534A9C01D2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750085">
            <a:off x="10839904" y="1559497"/>
            <a:ext cx="330303" cy="330303"/>
          </a:xfrm>
          <a:prstGeom prst="rect">
            <a:avLst/>
          </a:prstGeom>
        </p:spPr>
      </p:pic>
      <p:pic>
        <p:nvPicPr>
          <p:cNvPr id="124" name="Picture 1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BEB276-3593-2A4B-B3A0-2216B6A35A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71379">
            <a:off x="9463273" y="2103633"/>
            <a:ext cx="330303" cy="330303"/>
          </a:xfrm>
          <a:prstGeom prst="rect">
            <a:avLst/>
          </a:prstGeom>
        </p:spPr>
      </p:pic>
      <p:pic>
        <p:nvPicPr>
          <p:cNvPr id="125" name="Picture 1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68243F-6991-1744-9044-07D21FA46A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11095601" y="2979817"/>
            <a:ext cx="330303" cy="330303"/>
          </a:xfrm>
          <a:prstGeom prst="rect">
            <a:avLst/>
          </a:prstGeom>
        </p:spPr>
      </p:pic>
      <p:pic>
        <p:nvPicPr>
          <p:cNvPr id="126" name="Picture 1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D1BD87-B90B-0E46-AAD8-A2844EF35C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750085">
            <a:off x="11043288" y="2512747"/>
            <a:ext cx="330303" cy="330303"/>
          </a:xfrm>
          <a:prstGeom prst="rect">
            <a:avLst/>
          </a:prstGeom>
        </p:spPr>
      </p:pic>
      <p:pic>
        <p:nvPicPr>
          <p:cNvPr id="127" name="Picture 1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86C274-D405-494A-A4D3-3490417DF8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750085">
            <a:off x="10076514" y="2925453"/>
            <a:ext cx="330303" cy="330303"/>
          </a:xfrm>
          <a:prstGeom prst="rect">
            <a:avLst/>
          </a:prstGeom>
        </p:spPr>
      </p:pic>
      <p:pic>
        <p:nvPicPr>
          <p:cNvPr id="128" name="Picture 1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7851E3-C1D2-8947-BE24-79B463F9FC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4734154">
            <a:off x="9785849" y="2298819"/>
            <a:ext cx="330303" cy="330303"/>
          </a:xfrm>
          <a:prstGeom prst="rect">
            <a:avLst/>
          </a:prstGeom>
        </p:spPr>
      </p:pic>
      <p:pic>
        <p:nvPicPr>
          <p:cNvPr id="129" name="Picture 1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F1D70A-EA9C-E841-95EB-A704755CDF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51079">
            <a:off x="10388963" y="1499914"/>
            <a:ext cx="330303" cy="330303"/>
          </a:xfrm>
          <a:prstGeom prst="rect">
            <a:avLst/>
          </a:prstGeom>
        </p:spPr>
      </p:pic>
      <p:pic>
        <p:nvPicPr>
          <p:cNvPr id="130" name="Picture 1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A90BDF-662F-1F48-8AC9-14D7BC730D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750085">
            <a:off x="10250336" y="2120669"/>
            <a:ext cx="330303" cy="330303"/>
          </a:xfrm>
          <a:prstGeom prst="rect">
            <a:avLst/>
          </a:prstGeom>
        </p:spPr>
      </p:pic>
      <p:pic>
        <p:nvPicPr>
          <p:cNvPr id="131" name="Picture 1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E84B5B-21DF-B041-A38F-EF9BCBE5BE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507791">
            <a:off x="10170441" y="2560986"/>
            <a:ext cx="330303" cy="330303"/>
          </a:xfrm>
          <a:prstGeom prst="rect">
            <a:avLst/>
          </a:prstGeom>
        </p:spPr>
      </p:pic>
      <p:pic>
        <p:nvPicPr>
          <p:cNvPr id="132" name="Picture 1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2A7C75-250C-074C-9578-B094FF73913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3394754">
            <a:off x="10681476" y="2672476"/>
            <a:ext cx="330303" cy="330303"/>
          </a:xfrm>
          <a:prstGeom prst="rect">
            <a:avLst/>
          </a:prstGeom>
        </p:spPr>
      </p:pic>
      <p:pic>
        <p:nvPicPr>
          <p:cNvPr id="133" name="Picture 1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6FD24A-A1EC-CE40-A7F0-4F391A984F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321526">
            <a:off x="10689824" y="2107846"/>
            <a:ext cx="330303" cy="330303"/>
          </a:xfrm>
          <a:prstGeom prst="rect">
            <a:avLst/>
          </a:prstGeom>
        </p:spPr>
      </p:pic>
      <p:pic>
        <p:nvPicPr>
          <p:cNvPr id="134" name="Picture 1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D3A304-82C8-2440-95CA-43192A79BB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72401">
            <a:off x="10439430" y="3066362"/>
            <a:ext cx="330303" cy="330303"/>
          </a:xfrm>
          <a:prstGeom prst="rect">
            <a:avLst/>
          </a:prstGeom>
        </p:spPr>
      </p:pic>
      <p:pic>
        <p:nvPicPr>
          <p:cNvPr id="135" name="Picture 1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3FC1B7-E60B-5045-BF1C-5D8B9E041B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844298">
            <a:off x="9912149" y="1886367"/>
            <a:ext cx="330303" cy="330303"/>
          </a:xfrm>
          <a:prstGeom prst="rect">
            <a:avLst/>
          </a:prstGeom>
        </p:spPr>
      </p:pic>
      <p:pic>
        <p:nvPicPr>
          <p:cNvPr id="136" name="Picture 1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AA5035-CB3F-3640-8357-AA1B2AEA6B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020458">
            <a:off x="9785848" y="1499913"/>
            <a:ext cx="330303" cy="330303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0BEC9B3D-BC8E-824E-A7AC-9C6C05248633}"/>
              </a:ext>
            </a:extLst>
          </p:cNvPr>
          <p:cNvSpPr txBox="1"/>
          <p:nvPr/>
        </p:nvSpPr>
        <p:spPr>
          <a:xfrm>
            <a:off x="6756212" y="1417841"/>
            <a:ext cx="5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1.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88D9666-C4CB-2641-989F-C6F11995821A}"/>
              </a:ext>
            </a:extLst>
          </p:cNvPr>
          <p:cNvSpPr txBox="1"/>
          <p:nvPr/>
        </p:nvSpPr>
        <p:spPr>
          <a:xfrm>
            <a:off x="9076341" y="1424245"/>
            <a:ext cx="5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2.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8EC11AA-8B5E-A24E-BAD9-5FCA12ADC395}"/>
              </a:ext>
            </a:extLst>
          </p:cNvPr>
          <p:cNvSpPr txBox="1"/>
          <p:nvPr/>
        </p:nvSpPr>
        <p:spPr>
          <a:xfrm>
            <a:off x="9109641" y="4849222"/>
            <a:ext cx="5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3.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CE7DE3B-5735-D646-8AAF-E1A5453B34B0}"/>
              </a:ext>
            </a:extLst>
          </p:cNvPr>
          <p:cNvSpPr txBox="1"/>
          <p:nvPr/>
        </p:nvSpPr>
        <p:spPr>
          <a:xfrm>
            <a:off x="6756212" y="4846728"/>
            <a:ext cx="5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4.</a:t>
            </a:r>
          </a:p>
        </p:txBody>
      </p:sp>
      <p:pic>
        <p:nvPicPr>
          <p:cNvPr id="141" name="Picture 1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CDF30A-B254-BC46-8089-67A50FEFB7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844298">
            <a:off x="9906277" y="3651191"/>
            <a:ext cx="330303" cy="330303"/>
          </a:xfrm>
          <a:prstGeom prst="rect">
            <a:avLst/>
          </a:prstGeom>
        </p:spPr>
      </p:pic>
      <p:pic>
        <p:nvPicPr>
          <p:cNvPr id="142" name="Picture 1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FEBBD0-904F-3D4A-BD94-3205966CFB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851780">
            <a:off x="10990451" y="4239524"/>
            <a:ext cx="330303" cy="330303"/>
          </a:xfrm>
          <a:prstGeom prst="rect">
            <a:avLst/>
          </a:prstGeom>
        </p:spPr>
      </p:pic>
      <p:pic>
        <p:nvPicPr>
          <p:cNvPr id="143" name="Picture 1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833681-10B6-DC42-A7FD-17F0E92A76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107587">
            <a:off x="9810868" y="4648434"/>
            <a:ext cx="330303" cy="330303"/>
          </a:xfrm>
          <a:prstGeom prst="rect">
            <a:avLst/>
          </a:prstGeom>
        </p:spPr>
      </p:pic>
      <p:pic>
        <p:nvPicPr>
          <p:cNvPr id="144" name="Picture 1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F2A57F-94E1-4D45-A480-F3594A84DA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0685603" y="4789185"/>
            <a:ext cx="330303" cy="330303"/>
          </a:xfrm>
          <a:prstGeom prst="rect">
            <a:avLst/>
          </a:prstGeom>
        </p:spPr>
      </p:pic>
      <p:pic>
        <p:nvPicPr>
          <p:cNvPr id="145" name="Picture 1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A751AA-AE74-514C-A605-B1F35A966B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8203631">
            <a:off x="9308601" y="4253949"/>
            <a:ext cx="330303" cy="330303"/>
          </a:xfrm>
          <a:prstGeom prst="rect">
            <a:avLst/>
          </a:prstGeom>
        </p:spPr>
      </p:pic>
      <p:pic>
        <p:nvPicPr>
          <p:cNvPr id="146" name="Picture 145" descr="A picture containing light&#10;&#10;Description automatically generated">
            <a:extLst>
              <a:ext uri="{FF2B5EF4-FFF2-40B4-BE49-F238E27FC236}">
                <a16:creationId xmlns:a16="http://schemas.microsoft.com/office/drawing/2014/main" id="{1037697B-FEF0-9548-838C-982DEBA417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80704" y="3460305"/>
            <a:ext cx="623859" cy="623859"/>
          </a:xfrm>
          <a:prstGeom prst="rect">
            <a:avLst/>
          </a:prstGeom>
        </p:spPr>
      </p:pic>
      <p:pic>
        <p:nvPicPr>
          <p:cNvPr id="147" name="Picture 146" descr="A picture containing light&#10;&#10;Description automatically generated">
            <a:extLst>
              <a:ext uri="{FF2B5EF4-FFF2-40B4-BE49-F238E27FC236}">
                <a16:creationId xmlns:a16="http://schemas.microsoft.com/office/drawing/2014/main" id="{78B243BC-8DB9-4B4F-881D-A73201F18B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78851" y="4097573"/>
            <a:ext cx="623859" cy="623859"/>
          </a:xfrm>
          <a:prstGeom prst="rect">
            <a:avLst/>
          </a:prstGeom>
        </p:spPr>
      </p:pic>
      <p:pic>
        <p:nvPicPr>
          <p:cNvPr id="148" name="Picture 147" descr="A picture containing light&#10;&#10;Description automatically generated">
            <a:extLst>
              <a:ext uri="{FF2B5EF4-FFF2-40B4-BE49-F238E27FC236}">
                <a16:creationId xmlns:a16="http://schemas.microsoft.com/office/drawing/2014/main" id="{0418ABCE-730A-E64D-9BDC-C710EF0604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27810" y="4638114"/>
            <a:ext cx="623859" cy="623859"/>
          </a:xfrm>
          <a:prstGeom prst="rect">
            <a:avLst/>
          </a:prstGeom>
        </p:spPr>
      </p:pic>
      <p:pic>
        <p:nvPicPr>
          <p:cNvPr id="149" name="Picture 148" descr="A picture containing light&#10;&#10;Description automatically generated">
            <a:extLst>
              <a:ext uri="{FF2B5EF4-FFF2-40B4-BE49-F238E27FC236}">
                <a16:creationId xmlns:a16="http://schemas.microsoft.com/office/drawing/2014/main" id="{3CBC2F38-F9D2-6646-A5A3-FA4AD71A13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97157" y="4295279"/>
            <a:ext cx="623859" cy="623859"/>
          </a:xfrm>
          <a:prstGeom prst="rect">
            <a:avLst/>
          </a:prstGeom>
        </p:spPr>
      </p:pic>
      <p:pic>
        <p:nvPicPr>
          <p:cNvPr id="150" name="Picture 149" descr="A picture containing light&#10;&#10;Description automatically generated">
            <a:extLst>
              <a:ext uri="{FF2B5EF4-FFF2-40B4-BE49-F238E27FC236}">
                <a16:creationId xmlns:a16="http://schemas.microsoft.com/office/drawing/2014/main" id="{F975F7BC-DCB3-054B-8302-57F88BCE8E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1758" y="3395288"/>
            <a:ext cx="623859" cy="623859"/>
          </a:xfrm>
          <a:prstGeom prst="rect">
            <a:avLst/>
          </a:prstGeom>
        </p:spPr>
      </p:pic>
      <p:pic>
        <p:nvPicPr>
          <p:cNvPr id="151" name="Picture 150" descr="A picture containing light&#10;&#10;Description automatically generated">
            <a:extLst>
              <a:ext uri="{FF2B5EF4-FFF2-40B4-BE49-F238E27FC236}">
                <a16:creationId xmlns:a16="http://schemas.microsoft.com/office/drawing/2014/main" id="{00BCC584-01E8-3346-A357-94BFBBD616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00434" y="3899392"/>
            <a:ext cx="623859" cy="623859"/>
          </a:xfrm>
          <a:prstGeom prst="rect">
            <a:avLst/>
          </a:prstGeom>
        </p:spPr>
      </p:pic>
      <p:pic>
        <p:nvPicPr>
          <p:cNvPr id="152" name="Picture 151" descr="A picture containing light&#10;&#10;Description automatically generated">
            <a:extLst>
              <a:ext uri="{FF2B5EF4-FFF2-40B4-BE49-F238E27FC236}">
                <a16:creationId xmlns:a16="http://schemas.microsoft.com/office/drawing/2014/main" id="{7536469C-876F-9A48-86C5-B3DB908EB0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84701" y="3827682"/>
            <a:ext cx="623859" cy="623859"/>
          </a:xfrm>
          <a:prstGeom prst="rect">
            <a:avLst/>
          </a:prstGeom>
        </p:spPr>
      </p:pic>
      <p:pic>
        <p:nvPicPr>
          <p:cNvPr id="153" name="Picture 152" descr="A picture containing light&#10;&#10;Description automatically generated">
            <a:extLst>
              <a:ext uri="{FF2B5EF4-FFF2-40B4-BE49-F238E27FC236}">
                <a16:creationId xmlns:a16="http://schemas.microsoft.com/office/drawing/2014/main" id="{D1ED9F94-C14F-244E-8C07-61D2C2A6F2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45182" y="4617387"/>
            <a:ext cx="623859" cy="623859"/>
          </a:xfrm>
          <a:prstGeom prst="rect">
            <a:avLst/>
          </a:prstGeom>
        </p:spPr>
      </p:pic>
      <p:pic>
        <p:nvPicPr>
          <p:cNvPr id="154" name="Picture 153" descr="A picture containing light&#10;&#10;Description automatically generated">
            <a:extLst>
              <a:ext uri="{FF2B5EF4-FFF2-40B4-BE49-F238E27FC236}">
                <a16:creationId xmlns:a16="http://schemas.microsoft.com/office/drawing/2014/main" id="{9DEFA451-E727-7846-8334-91F4E63546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47223" y="4633145"/>
            <a:ext cx="623859" cy="623859"/>
          </a:xfrm>
          <a:prstGeom prst="rect">
            <a:avLst/>
          </a:prstGeom>
        </p:spPr>
      </p:pic>
      <p:pic>
        <p:nvPicPr>
          <p:cNvPr id="155" name="Picture 154" descr="A picture containing light&#10;&#10;Description automatically generated">
            <a:extLst>
              <a:ext uri="{FF2B5EF4-FFF2-40B4-BE49-F238E27FC236}">
                <a16:creationId xmlns:a16="http://schemas.microsoft.com/office/drawing/2014/main" id="{E133B474-B9F8-2C49-8E6D-648582B8C3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12528" y="3450639"/>
            <a:ext cx="623859" cy="623859"/>
          </a:xfrm>
          <a:prstGeom prst="rect">
            <a:avLst/>
          </a:prstGeom>
        </p:spPr>
      </p:pic>
      <p:pic>
        <p:nvPicPr>
          <p:cNvPr id="156" name="Picture 155" descr="A picture containing light&#10;&#10;Description automatically generated">
            <a:extLst>
              <a:ext uri="{FF2B5EF4-FFF2-40B4-BE49-F238E27FC236}">
                <a16:creationId xmlns:a16="http://schemas.microsoft.com/office/drawing/2014/main" id="{6EAE20E7-D07C-7847-81DB-176018DF88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78975" y="4188589"/>
            <a:ext cx="623859" cy="623859"/>
          </a:xfrm>
          <a:prstGeom prst="rect">
            <a:avLst/>
          </a:prstGeom>
        </p:spPr>
      </p:pic>
      <p:pic>
        <p:nvPicPr>
          <p:cNvPr id="157" name="Picture 156" descr="A picture containing light&#10;&#10;Description automatically generated">
            <a:extLst>
              <a:ext uri="{FF2B5EF4-FFF2-40B4-BE49-F238E27FC236}">
                <a16:creationId xmlns:a16="http://schemas.microsoft.com/office/drawing/2014/main" id="{6F0E3039-43C5-3148-8B91-5B05B9E7F9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33262" y="4383227"/>
            <a:ext cx="623859" cy="623859"/>
          </a:xfrm>
          <a:prstGeom prst="rect">
            <a:avLst/>
          </a:prstGeom>
        </p:spPr>
      </p:pic>
      <p:pic>
        <p:nvPicPr>
          <p:cNvPr id="158" name="Picture 1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F3FD30-E84F-4C44-924D-5CF9A43BED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8203631">
            <a:off x="7095480" y="4137605"/>
            <a:ext cx="330303" cy="330303"/>
          </a:xfrm>
          <a:prstGeom prst="rect">
            <a:avLst/>
          </a:prstGeom>
        </p:spPr>
      </p:pic>
      <p:pic>
        <p:nvPicPr>
          <p:cNvPr id="159" name="Picture 1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56E85C-355D-004A-A302-1380DA4D8D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395210">
            <a:off x="7831768" y="4821002"/>
            <a:ext cx="330303" cy="330303"/>
          </a:xfrm>
          <a:prstGeom prst="rect">
            <a:avLst/>
          </a:prstGeom>
        </p:spPr>
      </p:pic>
      <p:pic>
        <p:nvPicPr>
          <p:cNvPr id="160" name="Picture 1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4150EF-5FAD-5C4B-B4EC-92DABA4EC3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937867">
            <a:off x="7777888" y="3491696"/>
            <a:ext cx="330303" cy="330303"/>
          </a:xfrm>
          <a:prstGeom prst="rect">
            <a:avLst/>
          </a:prstGeom>
        </p:spPr>
      </p:pic>
      <p:pic>
        <p:nvPicPr>
          <p:cNvPr id="161" name="Picture 16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159665C-652C-CB4D-9158-C0EE18703B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6831" y="4078693"/>
            <a:ext cx="635827" cy="635827"/>
          </a:xfrm>
          <a:prstGeom prst="rect">
            <a:avLst/>
          </a:prstGeom>
        </p:spPr>
      </p:pic>
      <p:pic>
        <p:nvPicPr>
          <p:cNvPr id="162" name="Picture 16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4EFAFD4-486A-7E47-87F3-B9DF6A8161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4308" y="3676443"/>
            <a:ext cx="635827" cy="635827"/>
          </a:xfrm>
          <a:prstGeom prst="rect">
            <a:avLst/>
          </a:prstGeom>
        </p:spPr>
      </p:pic>
      <p:pic>
        <p:nvPicPr>
          <p:cNvPr id="163" name="Picture 16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6A5473B-4C40-E24E-B0D2-8684363C44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3053" y="3639447"/>
            <a:ext cx="635827" cy="635827"/>
          </a:xfrm>
          <a:prstGeom prst="rect">
            <a:avLst/>
          </a:prstGeom>
        </p:spPr>
      </p:pic>
      <p:pic>
        <p:nvPicPr>
          <p:cNvPr id="164" name="Picture 16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B4BEF5B-2FDB-D542-B907-6146B9F037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9074" y="4644111"/>
            <a:ext cx="635827" cy="635827"/>
          </a:xfrm>
          <a:prstGeom prst="rect">
            <a:avLst/>
          </a:prstGeom>
        </p:spPr>
      </p:pic>
      <p:pic>
        <p:nvPicPr>
          <p:cNvPr id="166" name="Picture 16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92F95B-DA04-6A49-A4EA-760A792775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8673885">
            <a:off x="9205086" y="1806230"/>
            <a:ext cx="330303" cy="330303"/>
          </a:xfrm>
          <a:prstGeom prst="rect">
            <a:avLst/>
          </a:prstGeom>
        </p:spPr>
      </p:pic>
      <p:pic>
        <p:nvPicPr>
          <p:cNvPr id="167" name="Picture 16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CB2DD8B-4F47-974C-ADBA-A76C0CD00E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12836" y="4612089"/>
            <a:ext cx="635827" cy="635827"/>
          </a:xfrm>
          <a:prstGeom prst="rect">
            <a:avLst/>
          </a:prstGeom>
        </p:spPr>
      </p:pic>
      <p:pic>
        <p:nvPicPr>
          <p:cNvPr id="169" name="Picture 168" descr="A picture containing light&#10;&#10;Description automatically generated">
            <a:extLst>
              <a:ext uri="{FF2B5EF4-FFF2-40B4-BE49-F238E27FC236}">
                <a16:creationId xmlns:a16="http://schemas.microsoft.com/office/drawing/2014/main" id="{0928C85B-8555-A641-B6D2-F02ED28907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0984" y="3891758"/>
            <a:ext cx="623859" cy="623859"/>
          </a:xfrm>
          <a:prstGeom prst="rect">
            <a:avLst/>
          </a:prstGeom>
        </p:spPr>
      </p:pic>
      <p:pic>
        <p:nvPicPr>
          <p:cNvPr id="170" name="Picture 169" descr="A picture containing light&#10;&#10;Description automatically generated">
            <a:extLst>
              <a:ext uri="{FF2B5EF4-FFF2-40B4-BE49-F238E27FC236}">
                <a16:creationId xmlns:a16="http://schemas.microsoft.com/office/drawing/2014/main" id="{5FCC4054-C34C-9D4C-974D-86B1BDA845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1360" y="4305166"/>
            <a:ext cx="623859" cy="623859"/>
          </a:xfrm>
          <a:prstGeom prst="rect">
            <a:avLst/>
          </a:prstGeom>
        </p:spPr>
      </p:pic>
      <p:pic>
        <p:nvPicPr>
          <p:cNvPr id="171" name="Picture 170" descr="A picture containing light&#10;&#10;Description automatically generated">
            <a:extLst>
              <a:ext uri="{FF2B5EF4-FFF2-40B4-BE49-F238E27FC236}">
                <a16:creationId xmlns:a16="http://schemas.microsoft.com/office/drawing/2014/main" id="{DEE151BA-78B4-CA46-826C-ABB991DBED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72297" y="3389640"/>
            <a:ext cx="623859" cy="623859"/>
          </a:xfrm>
          <a:prstGeom prst="rect">
            <a:avLst/>
          </a:prstGeom>
        </p:spPr>
      </p:pic>
      <p:pic>
        <p:nvPicPr>
          <p:cNvPr id="172" name="Picture 171" descr="Icon&#10;&#10;Description automatically generated">
            <a:extLst>
              <a:ext uri="{FF2B5EF4-FFF2-40B4-BE49-F238E27FC236}">
                <a16:creationId xmlns:a16="http://schemas.microsoft.com/office/drawing/2014/main" id="{055F5342-84F7-EB4A-99ED-E442CA98DD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8403876" y="3354990"/>
            <a:ext cx="959032" cy="959032"/>
          </a:xfrm>
          <a:prstGeom prst="rect">
            <a:avLst/>
          </a:prstGeom>
        </p:spPr>
      </p:pic>
      <p:pic>
        <p:nvPicPr>
          <p:cNvPr id="173" name="Picture 172" descr="Icon&#10;&#10;Description automatically generated">
            <a:extLst>
              <a:ext uri="{FF2B5EF4-FFF2-40B4-BE49-F238E27FC236}">
                <a16:creationId xmlns:a16="http://schemas.microsoft.com/office/drawing/2014/main" id="{4727CE4E-8819-3F45-B05C-52F3581F14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241823" y="3081200"/>
            <a:ext cx="972671" cy="972671"/>
          </a:xfrm>
          <a:prstGeom prst="rect">
            <a:avLst/>
          </a:prstGeom>
        </p:spPr>
      </p:pic>
      <p:pic>
        <p:nvPicPr>
          <p:cNvPr id="174" name="Picture 173" descr="Icon&#10;&#10;Description automatically generated">
            <a:extLst>
              <a:ext uri="{FF2B5EF4-FFF2-40B4-BE49-F238E27FC236}">
                <a16:creationId xmlns:a16="http://schemas.microsoft.com/office/drawing/2014/main" id="{2B8664B9-E6CA-E94F-A58F-D9CD58E6684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8569244" y="2391518"/>
            <a:ext cx="972671" cy="972671"/>
          </a:xfrm>
          <a:prstGeom prst="rect">
            <a:avLst/>
          </a:prstGeom>
        </p:spPr>
      </p:pic>
      <p:pic>
        <p:nvPicPr>
          <p:cNvPr id="175" name="Picture 17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9E52DA-51D6-AB44-A63E-83616316E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71379">
            <a:off x="8413596" y="2739905"/>
            <a:ext cx="330303" cy="330303"/>
          </a:xfrm>
          <a:prstGeom prst="rect">
            <a:avLst/>
          </a:prstGeom>
        </p:spPr>
      </p:pic>
      <p:pic>
        <p:nvPicPr>
          <p:cNvPr id="176" name="Picture 17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4EF033-7710-8C49-B4EF-49EF5A01DA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71379">
            <a:off x="9437354" y="2956589"/>
            <a:ext cx="330303" cy="330303"/>
          </a:xfrm>
          <a:prstGeom prst="rect">
            <a:avLst/>
          </a:prstGeom>
        </p:spPr>
      </p:pic>
      <p:pic>
        <p:nvPicPr>
          <p:cNvPr id="177" name="Picture 17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9747A1-EB9A-DA45-ADD8-2AF94CC855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71379">
            <a:off x="9167270" y="3726473"/>
            <a:ext cx="330303" cy="330303"/>
          </a:xfrm>
          <a:prstGeom prst="rect">
            <a:avLst/>
          </a:prstGeom>
        </p:spPr>
      </p:pic>
      <p:pic>
        <p:nvPicPr>
          <p:cNvPr id="178" name="Picture 177" descr="A picture containing light&#10;&#10;Description automatically generated">
            <a:extLst>
              <a:ext uri="{FF2B5EF4-FFF2-40B4-BE49-F238E27FC236}">
                <a16:creationId xmlns:a16="http://schemas.microsoft.com/office/drawing/2014/main" id="{1F7A5239-8619-4F43-A9F7-F7544E7675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45134" y="3344355"/>
            <a:ext cx="623859" cy="623859"/>
          </a:xfrm>
          <a:prstGeom prst="rect">
            <a:avLst/>
          </a:prstGeom>
        </p:spPr>
      </p:pic>
      <p:pic>
        <p:nvPicPr>
          <p:cNvPr id="179" name="Picture 178" descr="A picture containing light&#10;&#10;Description automatically generated">
            <a:extLst>
              <a:ext uri="{FF2B5EF4-FFF2-40B4-BE49-F238E27FC236}">
                <a16:creationId xmlns:a16="http://schemas.microsoft.com/office/drawing/2014/main" id="{7C110EBF-4304-B043-B164-5D99F2D498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5911" y="3342715"/>
            <a:ext cx="623859" cy="623859"/>
          </a:xfrm>
          <a:prstGeom prst="rect">
            <a:avLst/>
          </a:prstGeom>
        </p:spPr>
      </p:pic>
      <p:pic>
        <p:nvPicPr>
          <p:cNvPr id="180" name="Picture 179" descr="A picture containing light&#10;&#10;Description automatically generated">
            <a:extLst>
              <a:ext uri="{FF2B5EF4-FFF2-40B4-BE49-F238E27FC236}">
                <a16:creationId xmlns:a16="http://schemas.microsoft.com/office/drawing/2014/main" id="{51A22B8C-595F-2746-B8BF-9E8EB0664C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77171" y="2557026"/>
            <a:ext cx="623859" cy="623859"/>
          </a:xfrm>
          <a:prstGeom prst="rect">
            <a:avLst/>
          </a:prstGeom>
        </p:spPr>
      </p:pic>
      <p:pic>
        <p:nvPicPr>
          <p:cNvPr id="181" name="Picture 18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7100FFAA-1CB2-7D47-9016-ABE3473628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1023" y="2921555"/>
            <a:ext cx="635827" cy="635827"/>
          </a:xfrm>
          <a:prstGeom prst="rect">
            <a:avLst/>
          </a:prstGeom>
        </p:spPr>
      </p:pic>
      <p:pic>
        <p:nvPicPr>
          <p:cNvPr id="182" name="Picture 18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88F96D12-E7DE-284E-87E6-F556A1E391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63552" y="3082460"/>
            <a:ext cx="635827" cy="635827"/>
          </a:xfrm>
          <a:prstGeom prst="rect">
            <a:avLst/>
          </a:prstGeom>
        </p:spPr>
      </p:pic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12BC7E3-46CD-E04C-AA5D-B915E5BB29D8}"/>
              </a:ext>
            </a:extLst>
          </p:cNvPr>
          <p:cNvCxnSpPr>
            <a:cxnSpLocks/>
          </p:cNvCxnSpPr>
          <p:nvPr/>
        </p:nvCxnSpPr>
        <p:spPr>
          <a:xfrm flipV="1">
            <a:off x="4663971" y="4629976"/>
            <a:ext cx="413434" cy="144277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7F25746-50CF-1449-94D1-407FA38AD053}"/>
              </a:ext>
            </a:extLst>
          </p:cNvPr>
          <p:cNvCxnSpPr>
            <a:cxnSpLocks/>
          </p:cNvCxnSpPr>
          <p:nvPr/>
        </p:nvCxnSpPr>
        <p:spPr>
          <a:xfrm>
            <a:off x="4658189" y="5888564"/>
            <a:ext cx="399050" cy="163152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CB72D96-80F3-B247-8277-2A14FF89F496}"/>
              </a:ext>
            </a:extLst>
          </p:cNvPr>
          <p:cNvCxnSpPr>
            <a:cxnSpLocks/>
          </p:cNvCxnSpPr>
          <p:nvPr/>
        </p:nvCxnSpPr>
        <p:spPr>
          <a:xfrm flipH="1" flipV="1">
            <a:off x="1277835" y="4695156"/>
            <a:ext cx="388313" cy="157313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59614ED8-58EC-4349-B4E4-7F3FC6AA22C5}"/>
              </a:ext>
            </a:extLst>
          </p:cNvPr>
          <p:cNvCxnSpPr>
            <a:cxnSpLocks/>
          </p:cNvCxnSpPr>
          <p:nvPr/>
        </p:nvCxnSpPr>
        <p:spPr>
          <a:xfrm flipV="1">
            <a:off x="1341642" y="5889010"/>
            <a:ext cx="321686" cy="180187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B2ED2AA-CD4D-EA47-B794-C7F7F2FC4984}"/>
              </a:ext>
            </a:extLst>
          </p:cNvPr>
          <p:cNvCxnSpPr>
            <a:cxnSpLocks/>
          </p:cNvCxnSpPr>
          <p:nvPr/>
        </p:nvCxnSpPr>
        <p:spPr>
          <a:xfrm>
            <a:off x="948724" y="5279938"/>
            <a:ext cx="736350" cy="1246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4C56C58D-536D-2A4C-9214-4D35B89D2C30}"/>
              </a:ext>
            </a:extLst>
          </p:cNvPr>
          <p:cNvCxnSpPr/>
          <p:nvPr/>
        </p:nvCxnSpPr>
        <p:spPr>
          <a:xfrm>
            <a:off x="4729209" y="1584181"/>
            <a:ext cx="1814329" cy="18851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1175AD98-944F-1542-8AC2-24B8C9B054AF}"/>
              </a:ext>
            </a:extLst>
          </p:cNvPr>
          <p:cNvCxnSpPr>
            <a:cxnSpLocks/>
          </p:cNvCxnSpPr>
          <p:nvPr/>
        </p:nvCxnSpPr>
        <p:spPr>
          <a:xfrm flipH="1">
            <a:off x="4767454" y="5286170"/>
            <a:ext cx="199911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586A247A-89A7-5F4E-8F63-C7C70CFFD7E9}"/>
              </a:ext>
            </a:extLst>
          </p:cNvPr>
          <p:cNvCxnSpPr>
            <a:cxnSpLocks/>
          </p:cNvCxnSpPr>
          <p:nvPr/>
        </p:nvCxnSpPr>
        <p:spPr>
          <a:xfrm>
            <a:off x="4702011" y="2039592"/>
            <a:ext cx="399050" cy="163152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32C0D0AD-2CC3-F842-8990-ABE255FBED62}"/>
              </a:ext>
            </a:extLst>
          </p:cNvPr>
          <p:cNvSpPr txBox="1"/>
          <p:nvPr/>
        </p:nvSpPr>
        <p:spPr>
          <a:xfrm>
            <a:off x="4658943" y="1267494"/>
            <a:ext cx="186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BC2E7"/>
                </a:solidFill>
              </a:rPr>
              <a:t>E2E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6887CD5-0E3B-5D4B-B2B3-44ACBE0F0A46}"/>
              </a:ext>
            </a:extLst>
          </p:cNvPr>
          <p:cNvSpPr txBox="1"/>
          <p:nvPr/>
        </p:nvSpPr>
        <p:spPr>
          <a:xfrm>
            <a:off x="4882425" y="4968682"/>
            <a:ext cx="186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BC2E7"/>
                </a:solidFill>
              </a:rPr>
              <a:t>M2E</a:t>
            </a:r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A2E8937-DE0E-0B40-B653-F20E85DEFD11}"/>
              </a:ext>
            </a:extLst>
          </p:cNvPr>
          <p:cNvCxnSpPr/>
          <p:nvPr/>
        </p:nvCxnSpPr>
        <p:spPr>
          <a:xfrm flipH="1">
            <a:off x="5591354" y="4754546"/>
            <a:ext cx="923992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C4F37358-96B8-A64E-9A8B-1712B98FDB30}"/>
              </a:ext>
            </a:extLst>
          </p:cNvPr>
          <p:cNvCxnSpPr/>
          <p:nvPr/>
        </p:nvCxnSpPr>
        <p:spPr>
          <a:xfrm flipH="1">
            <a:off x="5599773" y="5696756"/>
            <a:ext cx="923992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3B0B5F99-2D3D-574E-8C68-16EBC6BA4FC1}"/>
              </a:ext>
            </a:extLst>
          </p:cNvPr>
          <p:cNvSpPr txBox="1"/>
          <p:nvPr/>
        </p:nvSpPr>
        <p:spPr>
          <a:xfrm>
            <a:off x="8235127" y="3147544"/>
            <a:ext cx="5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5.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83A1446A-1A5E-5041-893C-76C48FCDF293}"/>
              </a:ext>
            </a:extLst>
          </p:cNvPr>
          <p:cNvSpPr txBox="1"/>
          <p:nvPr/>
        </p:nvSpPr>
        <p:spPr>
          <a:xfrm>
            <a:off x="5679328" y="4439293"/>
            <a:ext cx="83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6. E2P</a:t>
            </a:r>
          </a:p>
        </p:txBody>
      </p:sp>
    </p:spTree>
    <p:extLst>
      <p:ext uri="{BB962C8B-B14F-4D97-AF65-F5344CB8AC3E}">
        <p14:creationId xmlns:p14="http://schemas.microsoft.com/office/powerpoint/2010/main" val="378799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2CB3-7584-44E2-A10E-6A393C8E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2F832A-E334-470A-95E6-C70BF1DC8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7148"/>
          </a:xfrm>
        </p:spPr>
      </p:pic>
    </p:spTree>
    <p:extLst>
      <p:ext uri="{BB962C8B-B14F-4D97-AF65-F5344CB8AC3E}">
        <p14:creationId xmlns:p14="http://schemas.microsoft.com/office/powerpoint/2010/main" val="397074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14B77D-8630-E44A-8A76-ABDFB10EF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-2692400"/>
            <a:ext cx="12268200" cy="1226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3A3E3F-08FC-C94C-A7B0-471DC0204719}"/>
              </a:ext>
            </a:extLst>
          </p:cNvPr>
          <p:cNvSpPr txBox="1"/>
          <p:nvPr/>
        </p:nvSpPr>
        <p:spPr>
          <a:xfrm>
            <a:off x="3514164" y="932329"/>
            <a:ext cx="283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Matthew 28:18-20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F9E264-5558-2648-AC48-C6D54241525D}"/>
              </a:ext>
            </a:extLst>
          </p:cNvPr>
          <p:cNvSpPr txBox="1"/>
          <p:nvPr/>
        </p:nvSpPr>
        <p:spPr>
          <a:xfrm>
            <a:off x="7156585" y="936522"/>
            <a:ext cx="289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John 3:16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8B6665-0857-2741-B7BE-DFC363C31383}"/>
              </a:ext>
            </a:extLst>
          </p:cNvPr>
          <p:cNvSpPr txBox="1"/>
          <p:nvPr/>
        </p:nvSpPr>
        <p:spPr>
          <a:xfrm>
            <a:off x="5411962" y="6350855"/>
            <a:ext cx="160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Revelation 7:9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D6D6FF-CA55-4347-8D15-3DB2EF6E6B61}"/>
              </a:ext>
            </a:extLst>
          </p:cNvPr>
          <p:cNvCxnSpPr/>
          <p:nvPr/>
        </p:nvCxnSpPr>
        <p:spPr>
          <a:xfrm flipV="1">
            <a:off x="9197788" y="412376"/>
            <a:ext cx="788894" cy="681318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889C8F-62F9-FC40-A660-86F942E9BD87}"/>
              </a:ext>
            </a:extLst>
          </p:cNvPr>
          <p:cNvCxnSpPr>
            <a:cxnSpLocks/>
          </p:cNvCxnSpPr>
          <p:nvPr/>
        </p:nvCxnSpPr>
        <p:spPr>
          <a:xfrm>
            <a:off x="9986682" y="2841811"/>
            <a:ext cx="1272989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6D74F0-D7C0-6C45-8E6E-95FAFC30A884}"/>
              </a:ext>
            </a:extLst>
          </p:cNvPr>
          <p:cNvCxnSpPr>
            <a:cxnSpLocks/>
          </p:cNvCxnSpPr>
          <p:nvPr/>
        </p:nvCxnSpPr>
        <p:spPr>
          <a:xfrm>
            <a:off x="9197788" y="4633453"/>
            <a:ext cx="786384" cy="694944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5A0732-6A84-5049-BD58-5ED295F60A9A}"/>
              </a:ext>
            </a:extLst>
          </p:cNvPr>
          <p:cNvCxnSpPr>
            <a:cxnSpLocks/>
          </p:cNvCxnSpPr>
          <p:nvPr/>
        </p:nvCxnSpPr>
        <p:spPr>
          <a:xfrm>
            <a:off x="7951693" y="5716699"/>
            <a:ext cx="295836" cy="5765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6FF3D8-1375-1744-B215-9F7119031D1E}"/>
              </a:ext>
            </a:extLst>
          </p:cNvPr>
          <p:cNvCxnSpPr>
            <a:cxnSpLocks/>
          </p:cNvCxnSpPr>
          <p:nvPr/>
        </p:nvCxnSpPr>
        <p:spPr>
          <a:xfrm flipH="1">
            <a:off x="3947700" y="5717152"/>
            <a:ext cx="292608" cy="576072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DCEF2C-7AD8-6141-8B36-266E1A91C98C}"/>
              </a:ext>
            </a:extLst>
          </p:cNvPr>
          <p:cNvCxnSpPr>
            <a:cxnSpLocks/>
          </p:cNvCxnSpPr>
          <p:nvPr/>
        </p:nvCxnSpPr>
        <p:spPr>
          <a:xfrm flipV="1">
            <a:off x="2207828" y="4633453"/>
            <a:ext cx="786384" cy="694944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77A4F3-9D79-8E45-A6FB-04F7A1EE1F68}"/>
              </a:ext>
            </a:extLst>
          </p:cNvPr>
          <p:cNvCxnSpPr>
            <a:cxnSpLocks/>
          </p:cNvCxnSpPr>
          <p:nvPr/>
        </p:nvCxnSpPr>
        <p:spPr>
          <a:xfrm>
            <a:off x="934839" y="2841811"/>
            <a:ext cx="1272989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E6D3A7-2C75-0E4D-8358-EB0CF13B7199}"/>
              </a:ext>
            </a:extLst>
          </p:cNvPr>
          <p:cNvCxnSpPr>
            <a:cxnSpLocks/>
          </p:cNvCxnSpPr>
          <p:nvPr/>
        </p:nvCxnSpPr>
        <p:spPr>
          <a:xfrm flipH="1" flipV="1">
            <a:off x="2205318" y="407894"/>
            <a:ext cx="786384" cy="685800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6F2E3B8-3F0A-954B-82EB-198C24E31283}"/>
              </a:ext>
            </a:extLst>
          </p:cNvPr>
          <p:cNvSpPr txBox="1"/>
          <p:nvPr/>
        </p:nvSpPr>
        <p:spPr>
          <a:xfrm>
            <a:off x="5412891" y="236100"/>
            <a:ext cx="160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Habakkuk 2:14</a:t>
            </a:r>
          </a:p>
        </p:txBody>
      </p:sp>
      <p:pic>
        <p:nvPicPr>
          <p:cNvPr id="44" name="Picture 43" descr="A picture containing logo&#10;&#10;Description automatically generated">
            <a:extLst>
              <a:ext uri="{FF2B5EF4-FFF2-40B4-BE49-F238E27FC236}">
                <a16:creationId xmlns:a16="http://schemas.microsoft.com/office/drawing/2014/main" id="{25F7B66B-2359-9D4C-99F6-A5B1C0C4A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137" y="876298"/>
            <a:ext cx="4636008" cy="4964056"/>
          </a:xfrm>
          <a:prstGeom prst="rect">
            <a:avLst/>
          </a:prstGeom>
        </p:spPr>
      </p:pic>
      <p:sp>
        <p:nvSpPr>
          <p:cNvPr id="46" name="Right Arrow 45">
            <a:extLst>
              <a:ext uri="{FF2B5EF4-FFF2-40B4-BE49-F238E27FC236}">
                <a16:creationId xmlns:a16="http://schemas.microsoft.com/office/drawing/2014/main" id="{95BF3A25-E320-D94D-84CE-ED8846215B38}"/>
              </a:ext>
            </a:extLst>
          </p:cNvPr>
          <p:cNvSpPr/>
          <p:nvPr/>
        </p:nvSpPr>
        <p:spPr>
          <a:xfrm rot="7783000">
            <a:off x="7013385" y="1840986"/>
            <a:ext cx="1034086" cy="439658"/>
          </a:xfrm>
          <a:prstGeom prst="rightArrow">
            <a:avLst>
              <a:gd name="adj1" fmla="val 29081"/>
              <a:gd name="adj2" fmla="val 50000"/>
            </a:avLst>
          </a:prstGeom>
          <a:solidFill>
            <a:srgbClr val="1D4F9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CEBB8E75-CC1D-2240-B471-5FCFB4609160}"/>
              </a:ext>
            </a:extLst>
          </p:cNvPr>
          <p:cNvSpPr/>
          <p:nvPr/>
        </p:nvSpPr>
        <p:spPr>
          <a:xfrm rot="3167533">
            <a:off x="4156270" y="1840985"/>
            <a:ext cx="1034086" cy="439658"/>
          </a:xfrm>
          <a:prstGeom prst="rightArrow">
            <a:avLst>
              <a:gd name="adj1" fmla="val 29081"/>
              <a:gd name="adj2" fmla="val 50000"/>
            </a:avLst>
          </a:prstGeom>
          <a:solidFill>
            <a:srgbClr val="1D4F9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5F0E5C3E-BE30-1F45-9F75-919224003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335" y="3745947"/>
            <a:ext cx="1148136" cy="108945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FD82FE25-7109-C544-A0CA-E24ACB411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337" y="3881705"/>
            <a:ext cx="858437" cy="858437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F23371F7-1AB3-8242-8F30-B0417071E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685" y="3657128"/>
            <a:ext cx="1203743" cy="12037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9C33F05-1656-4C4E-BBA2-E679CC77003D}"/>
              </a:ext>
            </a:extLst>
          </p:cNvPr>
          <p:cNvCxnSpPr>
            <a:cxnSpLocks/>
          </p:cNvCxnSpPr>
          <p:nvPr/>
        </p:nvCxnSpPr>
        <p:spPr>
          <a:xfrm>
            <a:off x="5961642" y="4310923"/>
            <a:ext cx="365043" cy="0"/>
          </a:xfrm>
          <a:prstGeom prst="straightConnector1">
            <a:avLst/>
          </a:prstGeom>
          <a:ln w="60325">
            <a:solidFill>
              <a:srgbClr val="1D4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 descr="Icon&#10;&#10;Description automatically generated">
            <a:extLst>
              <a:ext uri="{FF2B5EF4-FFF2-40B4-BE49-F238E27FC236}">
                <a16:creationId xmlns:a16="http://schemas.microsoft.com/office/drawing/2014/main" id="{94B09D9B-DF76-D44F-9E5F-00CE37EADE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5023" y="1386799"/>
            <a:ext cx="878537" cy="87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8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5BED84D5-9D9E-D14F-87D8-DB77682E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990942" y="1499863"/>
            <a:ext cx="3999401" cy="39994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DEB283-198C-FE45-AF97-ACDEC9861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534" y="-641722"/>
            <a:ext cx="5074920" cy="5074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6C378A-D164-E04B-9D0E-2B3F6020BA4F}"/>
              </a:ext>
            </a:extLst>
          </p:cNvPr>
          <p:cNvSpPr txBox="1"/>
          <p:nvPr/>
        </p:nvSpPr>
        <p:spPr>
          <a:xfrm>
            <a:off x="5012806" y="1004138"/>
            <a:ext cx="1916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BC2E7"/>
                </a:solidFill>
              </a:rPr>
              <a:t>Matthew 28:18-20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C63B07-456D-E845-AFE9-F9722198B09A}"/>
              </a:ext>
            </a:extLst>
          </p:cNvPr>
          <p:cNvSpPr txBox="1"/>
          <p:nvPr/>
        </p:nvSpPr>
        <p:spPr>
          <a:xfrm>
            <a:off x="6654721" y="988186"/>
            <a:ext cx="262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BC2E7"/>
                </a:solidFill>
              </a:rPr>
              <a:t>John 3:16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57FE8-7061-BF4A-82EB-CB3591C7C50A}"/>
              </a:ext>
            </a:extLst>
          </p:cNvPr>
          <p:cNvSpPr txBox="1"/>
          <p:nvPr/>
        </p:nvSpPr>
        <p:spPr>
          <a:xfrm>
            <a:off x="5804343" y="3387995"/>
            <a:ext cx="1604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BC2E7"/>
                </a:solidFill>
              </a:rPr>
              <a:t>Revelation 7:9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83C1BC-056D-6247-9734-EE6532C8D835}"/>
              </a:ext>
            </a:extLst>
          </p:cNvPr>
          <p:cNvCxnSpPr/>
          <p:nvPr/>
        </p:nvCxnSpPr>
        <p:spPr>
          <a:xfrm flipV="1">
            <a:off x="7814203" y="839540"/>
            <a:ext cx="788894" cy="281834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8F47B7-ACFE-3540-B9C0-E2127A2E2AF0}"/>
              </a:ext>
            </a:extLst>
          </p:cNvPr>
          <p:cNvCxnSpPr>
            <a:cxnSpLocks/>
          </p:cNvCxnSpPr>
          <p:nvPr/>
        </p:nvCxnSpPr>
        <p:spPr>
          <a:xfrm>
            <a:off x="7909866" y="1625426"/>
            <a:ext cx="1272989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1A832B-AA47-7744-A531-43974600C870}"/>
              </a:ext>
            </a:extLst>
          </p:cNvPr>
          <p:cNvCxnSpPr>
            <a:cxnSpLocks/>
          </p:cNvCxnSpPr>
          <p:nvPr/>
        </p:nvCxnSpPr>
        <p:spPr>
          <a:xfrm>
            <a:off x="7759977" y="2218517"/>
            <a:ext cx="786384" cy="287469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706187-A15F-EA45-A805-038A5B196D2E}"/>
              </a:ext>
            </a:extLst>
          </p:cNvPr>
          <p:cNvCxnSpPr>
            <a:cxnSpLocks/>
          </p:cNvCxnSpPr>
          <p:nvPr/>
        </p:nvCxnSpPr>
        <p:spPr>
          <a:xfrm>
            <a:off x="7091037" y="2778505"/>
            <a:ext cx="295836" cy="238488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CDE023-05C3-104F-965A-D5EA9A92D5F7}"/>
              </a:ext>
            </a:extLst>
          </p:cNvPr>
          <p:cNvCxnSpPr>
            <a:cxnSpLocks/>
          </p:cNvCxnSpPr>
          <p:nvPr/>
        </p:nvCxnSpPr>
        <p:spPr>
          <a:xfrm flipH="1">
            <a:off x="5232991" y="2765693"/>
            <a:ext cx="292608" cy="23830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BF1D9E-2C8D-B74F-B652-B584AAFA7FD2}"/>
              </a:ext>
            </a:extLst>
          </p:cNvPr>
          <p:cNvCxnSpPr>
            <a:cxnSpLocks/>
          </p:cNvCxnSpPr>
          <p:nvPr/>
        </p:nvCxnSpPr>
        <p:spPr>
          <a:xfrm flipV="1">
            <a:off x="4052782" y="2218517"/>
            <a:ext cx="786384" cy="287469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666FC8-81E4-B142-8BB4-5664F3589835}"/>
              </a:ext>
            </a:extLst>
          </p:cNvPr>
          <p:cNvCxnSpPr>
            <a:cxnSpLocks/>
          </p:cNvCxnSpPr>
          <p:nvPr/>
        </p:nvCxnSpPr>
        <p:spPr>
          <a:xfrm>
            <a:off x="3497478" y="1616462"/>
            <a:ext cx="1272989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C59F82-1DF4-CA48-AA44-3B20ECD0F221}"/>
              </a:ext>
            </a:extLst>
          </p:cNvPr>
          <p:cNvCxnSpPr>
            <a:cxnSpLocks/>
          </p:cNvCxnSpPr>
          <p:nvPr/>
        </p:nvCxnSpPr>
        <p:spPr>
          <a:xfrm flipH="1" flipV="1">
            <a:off x="4050780" y="748734"/>
            <a:ext cx="786384" cy="283687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2B6239B-6E7A-D54D-A9F1-26CD397CD2C6}"/>
              </a:ext>
            </a:extLst>
          </p:cNvPr>
          <p:cNvSpPr txBox="1"/>
          <p:nvPr/>
        </p:nvSpPr>
        <p:spPr>
          <a:xfrm>
            <a:off x="5675450" y="405604"/>
            <a:ext cx="1302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BC2E7"/>
                </a:solidFill>
              </a:rPr>
              <a:t>Habakkuk 2:14</a:t>
            </a:r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4045B6F6-D12F-4C44-957D-DE47BF7BA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336" y="890577"/>
            <a:ext cx="1916693" cy="2052320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7DA15558-B649-8543-BC09-87D2A25DA794}"/>
              </a:ext>
            </a:extLst>
          </p:cNvPr>
          <p:cNvSpPr/>
          <p:nvPr/>
        </p:nvSpPr>
        <p:spPr>
          <a:xfrm rot="3167533">
            <a:off x="5244909" y="1457991"/>
            <a:ext cx="561381" cy="155578"/>
          </a:xfrm>
          <a:prstGeom prst="rightArrow">
            <a:avLst>
              <a:gd name="adj1" fmla="val 29081"/>
              <a:gd name="adj2" fmla="val 50000"/>
            </a:avLst>
          </a:prstGeom>
          <a:solidFill>
            <a:srgbClr val="1D4F9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122D5C0-52CF-994A-8DA7-7DF7A132B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639" y="2104563"/>
            <a:ext cx="474946" cy="450672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0C3A651-2725-A348-A861-ACE3A2DF4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327" y="2152348"/>
            <a:ext cx="355101" cy="35510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E552A95-CE17-DC42-8351-34DE23F409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903" y="2044949"/>
            <a:ext cx="497947" cy="4979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F4FE7FE-F994-8645-BBE8-631EB5AD24BF}"/>
              </a:ext>
            </a:extLst>
          </p:cNvPr>
          <p:cNvCxnSpPr>
            <a:cxnSpLocks/>
          </p:cNvCxnSpPr>
          <p:nvPr/>
        </p:nvCxnSpPr>
        <p:spPr>
          <a:xfrm>
            <a:off x="6255585" y="2329899"/>
            <a:ext cx="166253" cy="0"/>
          </a:xfrm>
          <a:prstGeom prst="straightConnector1">
            <a:avLst/>
          </a:prstGeom>
          <a:ln w="34925">
            <a:solidFill>
              <a:srgbClr val="1D4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>
            <a:extLst>
              <a:ext uri="{FF2B5EF4-FFF2-40B4-BE49-F238E27FC236}">
                <a16:creationId xmlns:a16="http://schemas.microsoft.com/office/drawing/2014/main" id="{F9F4D7D3-F163-A647-A2D3-ED8BAE463717}"/>
              </a:ext>
            </a:extLst>
          </p:cNvPr>
          <p:cNvSpPr/>
          <p:nvPr/>
        </p:nvSpPr>
        <p:spPr>
          <a:xfrm rot="7670127">
            <a:off x="6810347" y="1431691"/>
            <a:ext cx="561381" cy="155578"/>
          </a:xfrm>
          <a:prstGeom prst="rightArrow">
            <a:avLst>
              <a:gd name="adj1" fmla="val 29081"/>
              <a:gd name="adj2" fmla="val 50000"/>
            </a:avLst>
          </a:prstGeom>
          <a:solidFill>
            <a:srgbClr val="1D4F9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ED2AC838-469B-7340-B1DD-2CBBACA12B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6981" y="3358436"/>
            <a:ext cx="3999401" cy="3999401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7653AE72-1BCA-8244-853D-29AE57CD0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728" y="1497017"/>
            <a:ext cx="3999401" cy="399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1BFEA3B-D750-584D-A0C2-F7F4F5EFE7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8816" y="1036510"/>
            <a:ext cx="463353" cy="463353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60EEDB8-52A9-7540-B9AC-46697192C849}"/>
              </a:ext>
            </a:extLst>
          </p:cNvPr>
          <p:cNvCxnSpPr>
            <a:cxnSpLocks/>
          </p:cNvCxnSpPr>
          <p:nvPr/>
        </p:nvCxnSpPr>
        <p:spPr>
          <a:xfrm flipH="1" flipV="1">
            <a:off x="4363228" y="4792376"/>
            <a:ext cx="388313" cy="157313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79BBF4-7EA5-3A48-8915-32D2E51A00D6}"/>
              </a:ext>
            </a:extLst>
          </p:cNvPr>
          <p:cNvCxnSpPr>
            <a:cxnSpLocks/>
          </p:cNvCxnSpPr>
          <p:nvPr/>
        </p:nvCxnSpPr>
        <p:spPr>
          <a:xfrm flipV="1">
            <a:off x="4427035" y="5986230"/>
            <a:ext cx="321686" cy="180187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3A8E80C-D1CC-F04D-862D-8CDA687F0E56}"/>
              </a:ext>
            </a:extLst>
          </p:cNvPr>
          <p:cNvCxnSpPr>
            <a:cxnSpLocks/>
          </p:cNvCxnSpPr>
          <p:nvPr/>
        </p:nvCxnSpPr>
        <p:spPr>
          <a:xfrm>
            <a:off x="4034117" y="5377158"/>
            <a:ext cx="736350" cy="1246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B13876B-F188-9B44-9D6A-59589C36EEFD}"/>
              </a:ext>
            </a:extLst>
          </p:cNvPr>
          <p:cNvCxnSpPr>
            <a:cxnSpLocks/>
          </p:cNvCxnSpPr>
          <p:nvPr/>
        </p:nvCxnSpPr>
        <p:spPr>
          <a:xfrm flipV="1">
            <a:off x="7796900" y="4665262"/>
            <a:ext cx="413434" cy="144277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4382B22-2BBA-D944-8EF7-0E5F30B11CA8}"/>
              </a:ext>
            </a:extLst>
          </p:cNvPr>
          <p:cNvCxnSpPr>
            <a:cxnSpLocks/>
          </p:cNvCxnSpPr>
          <p:nvPr/>
        </p:nvCxnSpPr>
        <p:spPr>
          <a:xfrm>
            <a:off x="7791118" y="5923850"/>
            <a:ext cx="399050" cy="163152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FE306D2-CCA6-B442-9D36-425218FDA455}"/>
              </a:ext>
            </a:extLst>
          </p:cNvPr>
          <p:cNvCxnSpPr>
            <a:cxnSpLocks/>
          </p:cNvCxnSpPr>
          <p:nvPr/>
        </p:nvCxnSpPr>
        <p:spPr>
          <a:xfrm>
            <a:off x="7784994" y="5388200"/>
            <a:ext cx="736350" cy="1246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22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EC26A9-6F14-DD43-ACDB-AEEED5BA2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37" y="-747879"/>
            <a:ext cx="5074920" cy="5074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364688-1F3C-4F4E-97AB-81C0D79BDC2D}"/>
              </a:ext>
            </a:extLst>
          </p:cNvPr>
          <p:cNvSpPr txBox="1"/>
          <p:nvPr/>
        </p:nvSpPr>
        <p:spPr>
          <a:xfrm>
            <a:off x="1911018" y="891253"/>
            <a:ext cx="1916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BC2E7"/>
                </a:solidFill>
              </a:rPr>
              <a:t>Matthew 28:18-20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D7D6F-833E-804B-ADE8-0912ED660D99}"/>
              </a:ext>
            </a:extLst>
          </p:cNvPr>
          <p:cNvSpPr txBox="1"/>
          <p:nvPr/>
        </p:nvSpPr>
        <p:spPr>
          <a:xfrm>
            <a:off x="3517675" y="86519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BC2E7"/>
                </a:solidFill>
              </a:rPr>
              <a:t>John 3:16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9BB3E-2186-4140-900A-D05F417EDABA}"/>
              </a:ext>
            </a:extLst>
          </p:cNvPr>
          <p:cNvSpPr txBox="1"/>
          <p:nvPr/>
        </p:nvSpPr>
        <p:spPr>
          <a:xfrm>
            <a:off x="2730777" y="3277141"/>
            <a:ext cx="1604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BC2E7"/>
                </a:solidFill>
              </a:rPr>
              <a:t>Revelation</a:t>
            </a:r>
            <a:r>
              <a:rPr lang="en-US" sz="1400" dirty="0">
                <a:solidFill>
                  <a:srgbClr val="5BC2E7"/>
                </a:solidFill>
              </a:rPr>
              <a:t> 7:9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4A0B54-8618-9449-A7A2-7674AEB1AB07}"/>
              </a:ext>
            </a:extLst>
          </p:cNvPr>
          <p:cNvCxnSpPr>
            <a:cxnSpLocks/>
          </p:cNvCxnSpPr>
          <p:nvPr/>
        </p:nvCxnSpPr>
        <p:spPr>
          <a:xfrm flipV="1">
            <a:off x="4712415" y="864212"/>
            <a:ext cx="413434" cy="144277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DEEDDA-7909-AB44-82B5-6FE866E7C2F7}"/>
              </a:ext>
            </a:extLst>
          </p:cNvPr>
          <p:cNvCxnSpPr>
            <a:cxnSpLocks/>
          </p:cNvCxnSpPr>
          <p:nvPr/>
        </p:nvCxnSpPr>
        <p:spPr>
          <a:xfrm>
            <a:off x="3989249" y="2665620"/>
            <a:ext cx="295836" cy="238488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3650F4-DA10-EE45-BCE2-39EF257DE34D}"/>
              </a:ext>
            </a:extLst>
          </p:cNvPr>
          <p:cNvCxnSpPr>
            <a:cxnSpLocks/>
          </p:cNvCxnSpPr>
          <p:nvPr/>
        </p:nvCxnSpPr>
        <p:spPr>
          <a:xfrm flipH="1">
            <a:off x="2131203" y="2652808"/>
            <a:ext cx="292608" cy="23830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B32A2C-856E-1E41-9796-5B03710B9CB0}"/>
              </a:ext>
            </a:extLst>
          </p:cNvPr>
          <p:cNvCxnSpPr>
            <a:cxnSpLocks/>
          </p:cNvCxnSpPr>
          <p:nvPr/>
        </p:nvCxnSpPr>
        <p:spPr>
          <a:xfrm flipV="1">
            <a:off x="1415692" y="2105633"/>
            <a:ext cx="321686" cy="180187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3B2F3-C73C-EE49-90BF-A52410E41C1C}"/>
              </a:ext>
            </a:extLst>
          </p:cNvPr>
          <p:cNvCxnSpPr>
            <a:cxnSpLocks/>
          </p:cNvCxnSpPr>
          <p:nvPr/>
        </p:nvCxnSpPr>
        <p:spPr>
          <a:xfrm>
            <a:off x="932329" y="1491113"/>
            <a:ext cx="736350" cy="1246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867C9C-1FE8-9144-A2AA-DC506A98F455}"/>
              </a:ext>
            </a:extLst>
          </p:cNvPr>
          <p:cNvCxnSpPr>
            <a:cxnSpLocks/>
          </p:cNvCxnSpPr>
          <p:nvPr/>
        </p:nvCxnSpPr>
        <p:spPr>
          <a:xfrm flipH="1" flipV="1">
            <a:off x="1347063" y="762224"/>
            <a:ext cx="388313" cy="157313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708A604-456A-3449-B648-3E0368A18A4F}"/>
              </a:ext>
            </a:extLst>
          </p:cNvPr>
          <p:cNvSpPr txBox="1"/>
          <p:nvPr/>
        </p:nvSpPr>
        <p:spPr>
          <a:xfrm>
            <a:off x="2698506" y="333828"/>
            <a:ext cx="1302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BC2E7"/>
                </a:solidFill>
              </a:rPr>
              <a:t>Habakkuk 2:14</a:t>
            </a:r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BD408D84-0C99-9D4A-BC32-F7BA22030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550" y="782844"/>
            <a:ext cx="1916693" cy="2052320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96B4607D-8A58-E648-8046-467AFC7E5A71}"/>
              </a:ext>
            </a:extLst>
          </p:cNvPr>
          <p:cNvSpPr/>
          <p:nvPr/>
        </p:nvSpPr>
        <p:spPr>
          <a:xfrm rot="3167533">
            <a:off x="2143121" y="1345106"/>
            <a:ext cx="561381" cy="155578"/>
          </a:xfrm>
          <a:prstGeom prst="rightArrow">
            <a:avLst>
              <a:gd name="adj1" fmla="val 29081"/>
              <a:gd name="adj2" fmla="val 50000"/>
            </a:avLst>
          </a:prstGeom>
          <a:solidFill>
            <a:srgbClr val="1D4F9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34BDA4E7-D1CA-7F42-930C-7345B4022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851" y="1991678"/>
            <a:ext cx="474946" cy="450672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8E08DED-5768-D246-9C85-C5B62E4BB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539" y="2039463"/>
            <a:ext cx="355101" cy="355101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128F8A20-874F-5247-9DAB-8369D23B4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9764" y="1944403"/>
            <a:ext cx="497947" cy="4979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8A2BCC-686D-FD41-8F8B-CC699336C45F}"/>
              </a:ext>
            </a:extLst>
          </p:cNvPr>
          <p:cNvCxnSpPr>
            <a:cxnSpLocks/>
          </p:cNvCxnSpPr>
          <p:nvPr/>
        </p:nvCxnSpPr>
        <p:spPr>
          <a:xfrm>
            <a:off x="3153797" y="2217014"/>
            <a:ext cx="166253" cy="0"/>
          </a:xfrm>
          <a:prstGeom prst="straightConnector1">
            <a:avLst/>
          </a:prstGeom>
          <a:ln w="34925">
            <a:solidFill>
              <a:srgbClr val="1D4F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>
            <a:extLst>
              <a:ext uri="{FF2B5EF4-FFF2-40B4-BE49-F238E27FC236}">
                <a16:creationId xmlns:a16="http://schemas.microsoft.com/office/drawing/2014/main" id="{5F4B464A-3A02-0D4A-9064-A6709EE458EA}"/>
              </a:ext>
            </a:extLst>
          </p:cNvPr>
          <p:cNvSpPr/>
          <p:nvPr/>
        </p:nvSpPr>
        <p:spPr>
          <a:xfrm rot="7670127">
            <a:off x="3708559" y="1318806"/>
            <a:ext cx="561381" cy="155578"/>
          </a:xfrm>
          <a:prstGeom prst="rightArrow">
            <a:avLst>
              <a:gd name="adj1" fmla="val 29081"/>
              <a:gd name="adj2" fmla="val 50000"/>
            </a:avLst>
          </a:prstGeom>
          <a:solidFill>
            <a:srgbClr val="1D4F9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5765E5FF-52D2-774F-828D-A509E86A4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195" y="3155641"/>
            <a:ext cx="3999401" cy="3999401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48FFA54B-BCEF-404C-976B-EA8ED34588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49662" y="1429299"/>
            <a:ext cx="3999401" cy="399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1EC35B9-0A5B-B847-927B-3608DC3E74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3014052" y="1342060"/>
            <a:ext cx="3999401" cy="3999401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DC2F067B-47B0-2447-BFB6-98C4AE636E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7028" y="923625"/>
            <a:ext cx="463353" cy="463353"/>
          </a:xfrm>
          <a:prstGeom prst="rect">
            <a:avLst/>
          </a:prstGeom>
        </p:spPr>
      </p:pic>
      <p:sp>
        <p:nvSpPr>
          <p:cNvPr id="102" name="Frame 101">
            <a:extLst>
              <a:ext uri="{FF2B5EF4-FFF2-40B4-BE49-F238E27FC236}">
                <a16:creationId xmlns:a16="http://schemas.microsoft.com/office/drawing/2014/main" id="{C32B1526-009C-4D48-8D85-988F4DA9A1A1}"/>
              </a:ext>
            </a:extLst>
          </p:cNvPr>
          <p:cNvSpPr/>
          <p:nvPr/>
        </p:nvSpPr>
        <p:spPr>
          <a:xfrm>
            <a:off x="6666285" y="1316413"/>
            <a:ext cx="4886712" cy="3999403"/>
          </a:xfrm>
          <a:prstGeom prst="frame">
            <a:avLst>
              <a:gd name="adj1" fmla="val 2235"/>
            </a:avLst>
          </a:prstGeom>
          <a:solidFill>
            <a:schemeClr val="accent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" name="Donut 102">
            <a:extLst>
              <a:ext uri="{FF2B5EF4-FFF2-40B4-BE49-F238E27FC236}">
                <a16:creationId xmlns:a16="http://schemas.microsoft.com/office/drawing/2014/main" id="{1FF7C351-7411-F045-A384-45D57184E9F0}"/>
              </a:ext>
            </a:extLst>
          </p:cNvPr>
          <p:cNvSpPr/>
          <p:nvPr/>
        </p:nvSpPr>
        <p:spPr>
          <a:xfrm>
            <a:off x="8127292" y="2426988"/>
            <a:ext cx="1900518" cy="1829545"/>
          </a:xfrm>
          <a:prstGeom prst="donut">
            <a:avLst>
              <a:gd name="adj" fmla="val 4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E9BC326-AE94-EE4B-A98A-1DFC1979BACD}"/>
              </a:ext>
            </a:extLst>
          </p:cNvPr>
          <p:cNvCxnSpPr>
            <a:cxnSpLocks/>
          </p:cNvCxnSpPr>
          <p:nvPr/>
        </p:nvCxnSpPr>
        <p:spPr>
          <a:xfrm flipV="1">
            <a:off x="6666285" y="3428997"/>
            <a:ext cx="1493994" cy="1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DF09543-BBBD-2649-B319-1CD01DCC4F04}"/>
              </a:ext>
            </a:extLst>
          </p:cNvPr>
          <p:cNvCxnSpPr>
            <a:cxnSpLocks/>
          </p:cNvCxnSpPr>
          <p:nvPr/>
        </p:nvCxnSpPr>
        <p:spPr>
          <a:xfrm flipV="1">
            <a:off x="9994823" y="3428996"/>
            <a:ext cx="1493994" cy="1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1E22D7E-52E3-4C43-B685-52BEA05DB086}"/>
              </a:ext>
            </a:extLst>
          </p:cNvPr>
          <p:cNvCxnSpPr>
            <a:cxnSpLocks/>
            <a:endCxn id="103" idx="0"/>
          </p:cNvCxnSpPr>
          <p:nvPr/>
        </p:nvCxnSpPr>
        <p:spPr>
          <a:xfrm>
            <a:off x="9077551" y="1342060"/>
            <a:ext cx="0" cy="108492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D8CE1BA-780A-594F-BE4F-21CAEDEC2A67}"/>
              </a:ext>
            </a:extLst>
          </p:cNvPr>
          <p:cNvCxnSpPr>
            <a:cxnSpLocks/>
            <a:stCxn id="103" idx="4"/>
          </p:cNvCxnSpPr>
          <p:nvPr/>
        </p:nvCxnSpPr>
        <p:spPr>
          <a:xfrm>
            <a:off x="9077551" y="4256533"/>
            <a:ext cx="0" cy="1059283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 descr="A picture containing outdoor, fireworks, standing, large&#10;&#10;Description automatically generated">
            <a:extLst>
              <a:ext uri="{FF2B5EF4-FFF2-40B4-BE49-F238E27FC236}">
                <a16:creationId xmlns:a16="http://schemas.microsoft.com/office/drawing/2014/main" id="{C5DF73EF-AED3-394A-9490-B0D0336477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6212" y="864212"/>
            <a:ext cx="2122679" cy="2122679"/>
          </a:xfrm>
          <a:prstGeom prst="rect">
            <a:avLst/>
          </a:prstGeom>
        </p:spPr>
      </p:pic>
      <p:pic>
        <p:nvPicPr>
          <p:cNvPr id="119" name="Graphic 118" descr="Walk outline">
            <a:extLst>
              <a:ext uri="{FF2B5EF4-FFF2-40B4-BE49-F238E27FC236}">
                <a16:creationId xmlns:a16="http://schemas.microsoft.com/office/drawing/2014/main" id="{5A704861-C76A-4041-8CAE-7DE7617124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14776" y="2601462"/>
            <a:ext cx="793035" cy="793035"/>
          </a:xfrm>
          <a:prstGeom prst="rect">
            <a:avLst/>
          </a:prstGeom>
        </p:spPr>
      </p:pic>
      <p:pic>
        <p:nvPicPr>
          <p:cNvPr id="120" name="Picture 11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677A84FF-229D-FF49-9993-26D49EA260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2499" y="1944402"/>
            <a:ext cx="525000" cy="525000"/>
          </a:xfrm>
          <a:prstGeom prst="rect">
            <a:avLst/>
          </a:prstGeom>
        </p:spPr>
      </p:pic>
      <p:pic>
        <p:nvPicPr>
          <p:cNvPr id="121" name="Picture 12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1D5CDC-841C-0F4B-960A-68E7C2D54D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3314" y="2758891"/>
            <a:ext cx="525000" cy="525000"/>
          </a:xfrm>
          <a:prstGeom prst="rect">
            <a:avLst/>
          </a:prstGeom>
        </p:spPr>
      </p:pic>
      <p:pic>
        <p:nvPicPr>
          <p:cNvPr id="122" name="Picture 1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6E249C-C600-E342-BE8A-4CA360E22F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96016" y="1428456"/>
            <a:ext cx="330303" cy="330303"/>
          </a:xfrm>
          <a:prstGeom prst="rect">
            <a:avLst/>
          </a:prstGeom>
        </p:spPr>
      </p:pic>
      <p:pic>
        <p:nvPicPr>
          <p:cNvPr id="123" name="Picture 1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6E2317-1D2A-C048-9FED-534A9C01D2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750085">
            <a:off x="10839904" y="1559497"/>
            <a:ext cx="330303" cy="330303"/>
          </a:xfrm>
          <a:prstGeom prst="rect">
            <a:avLst/>
          </a:prstGeom>
        </p:spPr>
      </p:pic>
      <p:pic>
        <p:nvPicPr>
          <p:cNvPr id="124" name="Picture 1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BEB276-3593-2A4B-B3A0-2216B6A35A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71379">
            <a:off x="9463273" y="2103633"/>
            <a:ext cx="330303" cy="330303"/>
          </a:xfrm>
          <a:prstGeom prst="rect">
            <a:avLst/>
          </a:prstGeom>
        </p:spPr>
      </p:pic>
      <p:pic>
        <p:nvPicPr>
          <p:cNvPr id="125" name="Picture 1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68243F-6991-1744-9044-07D21FA46A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11095601" y="2979817"/>
            <a:ext cx="330303" cy="330303"/>
          </a:xfrm>
          <a:prstGeom prst="rect">
            <a:avLst/>
          </a:prstGeom>
        </p:spPr>
      </p:pic>
      <p:pic>
        <p:nvPicPr>
          <p:cNvPr id="126" name="Picture 1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D1BD87-B90B-0E46-AAD8-A2844EF35C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750085">
            <a:off x="11043288" y="2512747"/>
            <a:ext cx="330303" cy="330303"/>
          </a:xfrm>
          <a:prstGeom prst="rect">
            <a:avLst/>
          </a:prstGeom>
        </p:spPr>
      </p:pic>
      <p:pic>
        <p:nvPicPr>
          <p:cNvPr id="127" name="Picture 1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86C274-D405-494A-A4D3-3490417DF8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750085">
            <a:off x="10076514" y="2925453"/>
            <a:ext cx="330303" cy="330303"/>
          </a:xfrm>
          <a:prstGeom prst="rect">
            <a:avLst/>
          </a:prstGeom>
        </p:spPr>
      </p:pic>
      <p:pic>
        <p:nvPicPr>
          <p:cNvPr id="128" name="Picture 1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7851E3-C1D2-8947-BE24-79B463F9FC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4734154">
            <a:off x="9785849" y="2298819"/>
            <a:ext cx="330303" cy="330303"/>
          </a:xfrm>
          <a:prstGeom prst="rect">
            <a:avLst/>
          </a:prstGeom>
        </p:spPr>
      </p:pic>
      <p:pic>
        <p:nvPicPr>
          <p:cNvPr id="129" name="Picture 1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F1D70A-EA9C-E841-95EB-A704755CDF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51079">
            <a:off x="10388963" y="1499914"/>
            <a:ext cx="330303" cy="330303"/>
          </a:xfrm>
          <a:prstGeom prst="rect">
            <a:avLst/>
          </a:prstGeom>
        </p:spPr>
      </p:pic>
      <p:pic>
        <p:nvPicPr>
          <p:cNvPr id="130" name="Picture 1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A90BDF-662F-1F48-8AC9-14D7BC730D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750085">
            <a:off x="10250336" y="2120669"/>
            <a:ext cx="330303" cy="330303"/>
          </a:xfrm>
          <a:prstGeom prst="rect">
            <a:avLst/>
          </a:prstGeom>
        </p:spPr>
      </p:pic>
      <p:pic>
        <p:nvPicPr>
          <p:cNvPr id="131" name="Picture 1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E84B5B-21DF-B041-A38F-EF9BCBE5BE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507791">
            <a:off x="10170441" y="2560986"/>
            <a:ext cx="330303" cy="330303"/>
          </a:xfrm>
          <a:prstGeom prst="rect">
            <a:avLst/>
          </a:prstGeom>
        </p:spPr>
      </p:pic>
      <p:pic>
        <p:nvPicPr>
          <p:cNvPr id="132" name="Picture 1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2A7C75-250C-074C-9578-B094FF73913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3394754">
            <a:off x="10681476" y="2672476"/>
            <a:ext cx="330303" cy="330303"/>
          </a:xfrm>
          <a:prstGeom prst="rect">
            <a:avLst/>
          </a:prstGeom>
        </p:spPr>
      </p:pic>
      <p:pic>
        <p:nvPicPr>
          <p:cNvPr id="133" name="Picture 1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6FD24A-A1EC-CE40-A7F0-4F391A984F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321526">
            <a:off x="10689824" y="2107846"/>
            <a:ext cx="330303" cy="330303"/>
          </a:xfrm>
          <a:prstGeom prst="rect">
            <a:avLst/>
          </a:prstGeom>
        </p:spPr>
      </p:pic>
      <p:pic>
        <p:nvPicPr>
          <p:cNvPr id="134" name="Picture 1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D3A304-82C8-2440-95CA-43192A79BB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72401">
            <a:off x="10439430" y="3066362"/>
            <a:ext cx="330303" cy="330303"/>
          </a:xfrm>
          <a:prstGeom prst="rect">
            <a:avLst/>
          </a:prstGeom>
        </p:spPr>
      </p:pic>
      <p:pic>
        <p:nvPicPr>
          <p:cNvPr id="135" name="Picture 1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3FC1B7-E60B-5045-BF1C-5D8B9E041B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844298">
            <a:off x="9912149" y="1886367"/>
            <a:ext cx="330303" cy="330303"/>
          </a:xfrm>
          <a:prstGeom prst="rect">
            <a:avLst/>
          </a:prstGeom>
        </p:spPr>
      </p:pic>
      <p:pic>
        <p:nvPicPr>
          <p:cNvPr id="136" name="Picture 1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AA5035-CB3F-3640-8357-AA1B2AEA6B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020458">
            <a:off x="9785848" y="1499913"/>
            <a:ext cx="330303" cy="330303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0BEC9B3D-BC8E-824E-A7AC-9C6C05248633}"/>
              </a:ext>
            </a:extLst>
          </p:cNvPr>
          <p:cNvSpPr txBox="1"/>
          <p:nvPr/>
        </p:nvSpPr>
        <p:spPr>
          <a:xfrm>
            <a:off x="6756212" y="1417841"/>
            <a:ext cx="5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1.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88D9666-C4CB-2641-989F-C6F11995821A}"/>
              </a:ext>
            </a:extLst>
          </p:cNvPr>
          <p:cNvSpPr txBox="1"/>
          <p:nvPr/>
        </p:nvSpPr>
        <p:spPr>
          <a:xfrm>
            <a:off x="9076341" y="1424245"/>
            <a:ext cx="5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2.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8EC11AA-8B5E-A24E-BAD9-5FCA12ADC395}"/>
              </a:ext>
            </a:extLst>
          </p:cNvPr>
          <p:cNvSpPr txBox="1"/>
          <p:nvPr/>
        </p:nvSpPr>
        <p:spPr>
          <a:xfrm>
            <a:off x="9109641" y="4849222"/>
            <a:ext cx="5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3.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CE7DE3B-5735-D646-8AAF-E1A5453B34B0}"/>
              </a:ext>
            </a:extLst>
          </p:cNvPr>
          <p:cNvSpPr txBox="1"/>
          <p:nvPr/>
        </p:nvSpPr>
        <p:spPr>
          <a:xfrm>
            <a:off x="6756212" y="4846728"/>
            <a:ext cx="5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4.</a:t>
            </a:r>
          </a:p>
        </p:txBody>
      </p:sp>
      <p:pic>
        <p:nvPicPr>
          <p:cNvPr id="141" name="Picture 1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CDF30A-B254-BC46-8089-67A50FEFB7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844298">
            <a:off x="9906277" y="3651191"/>
            <a:ext cx="330303" cy="330303"/>
          </a:xfrm>
          <a:prstGeom prst="rect">
            <a:avLst/>
          </a:prstGeom>
        </p:spPr>
      </p:pic>
      <p:pic>
        <p:nvPicPr>
          <p:cNvPr id="142" name="Picture 1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FEBBD0-904F-3D4A-BD94-3205966CFB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851780">
            <a:off x="10990451" y="4239524"/>
            <a:ext cx="330303" cy="330303"/>
          </a:xfrm>
          <a:prstGeom prst="rect">
            <a:avLst/>
          </a:prstGeom>
        </p:spPr>
      </p:pic>
      <p:pic>
        <p:nvPicPr>
          <p:cNvPr id="143" name="Picture 1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833681-10B6-DC42-A7FD-17F0E92A76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107587">
            <a:off x="9810868" y="4648434"/>
            <a:ext cx="330303" cy="330303"/>
          </a:xfrm>
          <a:prstGeom prst="rect">
            <a:avLst/>
          </a:prstGeom>
        </p:spPr>
      </p:pic>
      <p:pic>
        <p:nvPicPr>
          <p:cNvPr id="144" name="Picture 1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F2A57F-94E1-4D45-A480-F3594A84DA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0685603" y="4789185"/>
            <a:ext cx="330303" cy="330303"/>
          </a:xfrm>
          <a:prstGeom prst="rect">
            <a:avLst/>
          </a:prstGeom>
        </p:spPr>
      </p:pic>
      <p:pic>
        <p:nvPicPr>
          <p:cNvPr id="145" name="Picture 1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A751AA-AE74-514C-A605-B1F35A966B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8203631">
            <a:off x="9308601" y="4253949"/>
            <a:ext cx="330303" cy="330303"/>
          </a:xfrm>
          <a:prstGeom prst="rect">
            <a:avLst/>
          </a:prstGeom>
        </p:spPr>
      </p:pic>
      <p:pic>
        <p:nvPicPr>
          <p:cNvPr id="146" name="Picture 145" descr="A picture containing light&#10;&#10;Description automatically generated">
            <a:extLst>
              <a:ext uri="{FF2B5EF4-FFF2-40B4-BE49-F238E27FC236}">
                <a16:creationId xmlns:a16="http://schemas.microsoft.com/office/drawing/2014/main" id="{1037697B-FEF0-9548-838C-982DEBA417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80704" y="3460305"/>
            <a:ext cx="623859" cy="623859"/>
          </a:xfrm>
          <a:prstGeom prst="rect">
            <a:avLst/>
          </a:prstGeom>
        </p:spPr>
      </p:pic>
      <p:pic>
        <p:nvPicPr>
          <p:cNvPr id="147" name="Picture 146" descr="A picture containing light&#10;&#10;Description automatically generated">
            <a:extLst>
              <a:ext uri="{FF2B5EF4-FFF2-40B4-BE49-F238E27FC236}">
                <a16:creationId xmlns:a16="http://schemas.microsoft.com/office/drawing/2014/main" id="{78B243BC-8DB9-4B4F-881D-A73201F18B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78851" y="4097573"/>
            <a:ext cx="623859" cy="623859"/>
          </a:xfrm>
          <a:prstGeom prst="rect">
            <a:avLst/>
          </a:prstGeom>
        </p:spPr>
      </p:pic>
      <p:pic>
        <p:nvPicPr>
          <p:cNvPr id="148" name="Picture 147" descr="A picture containing light&#10;&#10;Description automatically generated">
            <a:extLst>
              <a:ext uri="{FF2B5EF4-FFF2-40B4-BE49-F238E27FC236}">
                <a16:creationId xmlns:a16="http://schemas.microsoft.com/office/drawing/2014/main" id="{0418ABCE-730A-E64D-9BDC-C710EF0604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27810" y="4638114"/>
            <a:ext cx="623859" cy="623859"/>
          </a:xfrm>
          <a:prstGeom prst="rect">
            <a:avLst/>
          </a:prstGeom>
        </p:spPr>
      </p:pic>
      <p:pic>
        <p:nvPicPr>
          <p:cNvPr id="149" name="Picture 148" descr="A picture containing light&#10;&#10;Description automatically generated">
            <a:extLst>
              <a:ext uri="{FF2B5EF4-FFF2-40B4-BE49-F238E27FC236}">
                <a16:creationId xmlns:a16="http://schemas.microsoft.com/office/drawing/2014/main" id="{3CBC2F38-F9D2-6646-A5A3-FA4AD71A13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97157" y="4295279"/>
            <a:ext cx="623859" cy="623859"/>
          </a:xfrm>
          <a:prstGeom prst="rect">
            <a:avLst/>
          </a:prstGeom>
        </p:spPr>
      </p:pic>
      <p:pic>
        <p:nvPicPr>
          <p:cNvPr id="150" name="Picture 149" descr="A picture containing light&#10;&#10;Description automatically generated">
            <a:extLst>
              <a:ext uri="{FF2B5EF4-FFF2-40B4-BE49-F238E27FC236}">
                <a16:creationId xmlns:a16="http://schemas.microsoft.com/office/drawing/2014/main" id="{F975F7BC-DCB3-054B-8302-57F88BCE8E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1758" y="3395288"/>
            <a:ext cx="623859" cy="623859"/>
          </a:xfrm>
          <a:prstGeom prst="rect">
            <a:avLst/>
          </a:prstGeom>
        </p:spPr>
      </p:pic>
      <p:pic>
        <p:nvPicPr>
          <p:cNvPr id="151" name="Picture 150" descr="A picture containing light&#10;&#10;Description automatically generated">
            <a:extLst>
              <a:ext uri="{FF2B5EF4-FFF2-40B4-BE49-F238E27FC236}">
                <a16:creationId xmlns:a16="http://schemas.microsoft.com/office/drawing/2014/main" id="{00BCC584-01E8-3346-A357-94BFBBD616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00434" y="3899392"/>
            <a:ext cx="623859" cy="623859"/>
          </a:xfrm>
          <a:prstGeom prst="rect">
            <a:avLst/>
          </a:prstGeom>
        </p:spPr>
      </p:pic>
      <p:pic>
        <p:nvPicPr>
          <p:cNvPr id="152" name="Picture 151" descr="A picture containing light&#10;&#10;Description automatically generated">
            <a:extLst>
              <a:ext uri="{FF2B5EF4-FFF2-40B4-BE49-F238E27FC236}">
                <a16:creationId xmlns:a16="http://schemas.microsoft.com/office/drawing/2014/main" id="{7536469C-876F-9A48-86C5-B3DB908EB0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84701" y="3827682"/>
            <a:ext cx="623859" cy="623859"/>
          </a:xfrm>
          <a:prstGeom prst="rect">
            <a:avLst/>
          </a:prstGeom>
        </p:spPr>
      </p:pic>
      <p:pic>
        <p:nvPicPr>
          <p:cNvPr id="153" name="Picture 152" descr="A picture containing light&#10;&#10;Description automatically generated">
            <a:extLst>
              <a:ext uri="{FF2B5EF4-FFF2-40B4-BE49-F238E27FC236}">
                <a16:creationId xmlns:a16="http://schemas.microsoft.com/office/drawing/2014/main" id="{D1ED9F94-C14F-244E-8C07-61D2C2A6F2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45182" y="4617387"/>
            <a:ext cx="623859" cy="623859"/>
          </a:xfrm>
          <a:prstGeom prst="rect">
            <a:avLst/>
          </a:prstGeom>
        </p:spPr>
      </p:pic>
      <p:pic>
        <p:nvPicPr>
          <p:cNvPr id="154" name="Picture 153" descr="A picture containing light&#10;&#10;Description automatically generated">
            <a:extLst>
              <a:ext uri="{FF2B5EF4-FFF2-40B4-BE49-F238E27FC236}">
                <a16:creationId xmlns:a16="http://schemas.microsoft.com/office/drawing/2014/main" id="{9DEFA451-E727-7846-8334-91F4E63546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47223" y="4633145"/>
            <a:ext cx="623859" cy="623859"/>
          </a:xfrm>
          <a:prstGeom prst="rect">
            <a:avLst/>
          </a:prstGeom>
        </p:spPr>
      </p:pic>
      <p:pic>
        <p:nvPicPr>
          <p:cNvPr id="155" name="Picture 154" descr="A picture containing light&#10;&#10;Description automatically generated">
            <a:extLst>
              <a:ext uri="{FF2B5EF4-FFF2-40B4-BE49-F238E27FC236}">
                <a16:creationId xmlns:a16="http://schemas.microsoft.com/office/drawing/2014/main" id="{E133B474-B9F8-2C49-8E6D-648582B8C3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12528" y="3450639"/>
            <a:ext cx="623859" cy="623859"/>
          </a:xfrm>
          <a:prstGeom prst="rect">
            <a:avLst/>
          </a:prstGeom>
        </p:spPr>
      </p:pic>
      <p:pic>
        <p:nvPicPr>
          <p:cNvPr id="156" name="Picture 155" descr="A picture containing light&#10;&#10;Description automatically generated">
            <a:extLst>
              <a:ext uri="{FF2B5EF4-FFF2-40B4-BE49-F238E27FC236}">
                <a16:creationId xmlns:a16="http://schemas.microsoft.com/office/drawing/2014/main" id="{6EAE20E7-D07C-7847-81DB-176018DF88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78975" y="4188589"/>
            <a:ext cx="623859" cy="623859"/>
          </a:xfrm>
          <a:prstGeom prst="rect">
            <a:avLst/>
          </a:prstGeom>
        </p:spPr>
      </p:pic>
      <p:pic>
        <p:nvPicPr>
          <p:cNvPr id="157" name="Picture 156" descr="A picture containing light&#10;&#10;Description automatically generated">
            <a:extLst>
              <a:ext uri="{FF2B5EF4-FFF2-40B4-BE49-F238E27FC236}">
                <a16:creationId xmlns:a16="http://schemas.microsoft.com/office/drawing/2014/main" id="{6F0E3039-43C5-3148-8B91-5B05B9E7F9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33262" y="4383227"/>
            <a:ext cx="623859" cy="623859"/>
          </a:xfrm>
          <a:prstGeom prst="rect">
            <a:avLst/>
          </a:prstGeom>
        </p:spPr>
      </p:pic>
      <p:pic>
        <p:nvPicPr>
          <p:cNvPr id="158" name="Picture 1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F3FD30-E84F-4C44-924D-5CF9A43BED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8203631">
            <a:off x="7095480" y="4137605"/>
            <a:ext cx="330303" cy="330303"/>
          </a:xfrm>
          <a:prstGeom prst="rect">
            <a:avLst/>
          </a:prstGeom>
        </p:spPr>
      </p:pic>
      <p:pic>
        <p:nvPicPr>
          <p:cNvPr id="159" name="Picture 1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56E85C-355D-004A-A302-1380DA4D8D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395210">
            <a:off x="7831768" y="4821002"/>
            <a:ext cx="330303" cy="330303"/>
          </a:xfrm>
          <a:prstGeom prst="rect">
            <a:avLst/>
          </a:prstGeom>
        </p:spPr>
      </p:pic>
      <p:pic>
        <p:nvPicPr>
          <p:cNvPr id="160" name="Picture 1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4150EF-5FAD-5C4B-B4EC-92DABA4EC3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937867">
            <a:off x="7777888" y="3491696"/>
            <a:ext cx="330303" cy="330303"/>
          </a:xfrm>
          <a:prstGeom prst="rect">
            <a:avLst/>
          </a:prstGeom>
        </p:spPr>
      </p:pic>
      <p:pic>
        <p:nvPicPr>
          <p:cNvPr id="161" name="Picture 16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159665C-652C-CB4D-9158-C0EE18703B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6831" y="4078693"/>
            <a:ext cx="635827" cy="635827"/>
          </a:xfrm>
          <a:prstGeom prst="rect">
            <a:avLst/>
          </a:prstGeom>
        </p:spPr>
      </p:pic>
      <p:pic>
        <p:nvPicPr>
          <p:cNvPr id="162" name="Picture 16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4EFAFD4-486A-7E47-87F3-B9DF6A8161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4308" y="3676443"/>
            <a:ext cx="635827" cy="635827"/>
          </a:xfrm>
          <a:prstGeom prst="rect">
            <a:avLst/>
          </a:prstGeom>
        </p:spPr>
      </p:pic>
      <p:pic>
        <p:nvPicPr>
          <p:cNvPr id="163" name="Picture 16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6A5473B-4C40-E24E-B0D2-8684363C44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3053" y="3639447"/>
            <a:ext cx="635827" cy="635827"/>
          </a:xfrm>
          <a:prstGeom prst="rect">
            <a:avLst/>
          </a:prstGeom>
        </p:spPr>
      </p:pic>
      <p:pic>
        <p:nvPicPr>
          <p:cNvPr id="164" name="Picture 16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B4BEF5B-2FDB-D542-B907-6146B9F037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9074" y="4644111"/>
            <a:ext cx="635827" cy="635827"/>
          </a:xfrm>
          <a:prstGeom prst="rect">
            <a:avLst/>
          </a:prstGeom>
        </p:spPr>
      </p:pic>
      <p:pic>
        <p:nvPicPr>
          <p:cNvPr id="166" name="Picture 16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92F95B-DA04-6A49-A4EA-760A792775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8673885">
            <a:off x="9205086" y="1806230"/>
            <a:ext cx="330303" cy="330303"/>
          </a:xfrm>
          <a:prstGeom prst="rect">
            <a:avLst/>
          </a:prstGeom>
        </p:spPr>
      </p:pic>
      <p:pic>
        <p:nvPicPr>
          <p:cNvPr id="167" name="Picture 16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CB2DD8B-4F47-974C-ADBA-A76C0CD00E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12836" y="4612089"/>
            <a:ext cx="635827" cy="635827"/>
          </a:xfrm>
          <a:prstGeom prst="rect">
            <a:avLst/>
          </a:prstGeom>
        </p:spPr>
      </p:pic>
      <p:pic>
        <p:nvPicPr>
          <p:cNvPr id="169" name="Picture 168" descr="A picture containing light&#10;&#10;Description automatically generated">
            <a:extLst>
              <a:ext uri="{FF2B5EF4-FFF2-40B4-BE49-F238E27FC236}">
                <a16:creationId xmlns:a16="http://schemas.microsoft.com/office/drawing/2014/main" id="{0928C85B-8555-A641-B6D2-F02ED28907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0984" y="3891758"/>
            <a:ext cx="623859" cy="623859"/>
          </a:xfrm>
          <a:prstGeom prst="rect">
            <a:avLst/>
          </a:prstGeom>
        </p:spPr>
      </p:pic>
      <p:pic>
        <p:nvPicPr>
          <p:cNvPr id="170" name="Picture 169" descr="A picture containing light&#10;&#10;Description automatically generated">
            <a:extLst>
              <a:ext uri="{FF2B5EF4-FFF2-40B4-BE49-F238E27FC236}">
                <a16:creationId xmlns:a16="http://schemas.microsoft.com/office/drawing/2014/main" id="{5FCC4054-C34C-9D4C-974D-86B1BDA845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1360" y="4305166"/>
            <a:ext cx="623859" cy="623859"/>
          </a:xfrm>
          <a:prstGeom prst="rect">
            <a:avLst/>
          </a:prstGeom>
        </p:spPr>
      </p:pic>
      <p:pic>
        <p:nvPicPr>
          <p:cNvPr id="171" name="Picture 170" descr="A picture containing light&#10;&#10;Description automatically generated">
            <a:extLst>
              <a:ext uri="{FF2B5EF4-FFF2-40B4-BE49-F238E27FC236}">
                <a16:creationId xmlns:a16="http://schemas.microsoft.com/office/drawing/2014/main" id="{DEE151BA-78B4-CA46-826C-ABB991DBED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72297" y="3389640"/>
            <a:ext cx="623859" cy="623859"/>
          </a:xfrm>
          <a:prstGeom prst="rect">
            <a:avLst/>
          </a:prstGeom>
        </p:spPr>
      </p:pic>
      <p:pic>
        <p:nvPicPr>
          <p:cNvPr id="172" name="Picture 171" descr="Icon&#10;&#10;Description automatically generated">
            <a:extLst>
              <a:ext uri="{FF2B5EF4-FFF2-40B4-BE49-F238E27FC236}">
                <a16:creationId xmlns:a16="http://schemas.microsoft.com/office/drawing/2014/main" id="{055F5342-84F7-EB4A-99ED-E442CA98DD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8403876" y="3354990"/>
            <a:ext cx="959032" cy="959032"/>
          </a:xfrm>
          <a:prstGeom prst="rect">
            <a:avLst/>
          </a:prstGeom>
        </p:spPr>
      </p:pic>
      <p:pic>
        <p:nvPicPr>
          <p:cNvPr id="173" name="Picture 172" descr="Icon&#10;&#10;Description automatically generated">
            <a:extLst>
              <a:ext uri="{FF2B5EF4-FFF2-40B4-BE49-F238E27FC236}">
                <a16:creationId xmlns:a16="http://schemas.microsoft.com/office/drawing/2014/main" id="{4727CE4E-8819-3F45-B05C-52F3581F14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241823" y="3081200"/>
            <a:ext cx="972671" cy="972671"/>
          </a:xfrm>
          <a:prstGeom prst="rect">
            <a:avLst/>
          </a:prstGeom>
        </p:spPr>
      </p:pic>
      <p:pic>
        <p:nvPicPr>
          <p:cNvPr id="174" name="Picture 173" descr="Icon&#10;&#10;Description automatically generated">
            <a:extLst>
              <a:ext uri="{FF2B5EF4-FFF2-40B4-BE49-F238E27FC236}">
                <a16:creationId xmlns:a16="http://schemas.microsoft.com/office/drawing/2014/main" id="{2B8664B9-E6CA-E94F-A58F-D9CD58E6684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8569244" y="2391518"/>
            <a:ext cx="972671" cy="972671"/>
          </a:xfrm>
          <a:prstGeom prst="rect">
            <a:avLst/>
          </a:prstGeom>
        </p:spPr>
      </p:pic>
      <p:pic>
        <p:nvPicPr>
          <p:cNvPr id="175" name="Picture 17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9E52DA-51D6-AB44-A63E-83616316E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71379">
            <a:off x="8413596" y="2739905"/>
            <a:ext cx="330303" cy="330303"/>
          </a:xfrm>
          <a:prstGeom prst="rect">
            <a:avLst/>
          </a:prstGeom>
        </p:spPr>
      </p:pic>
      <p:pic>
        <p:nvPicPr>
          <p:cNvPr id="176" name="Picture 17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4EF033-7710-8C49-B4EF-49EF5A01DA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71379">
            <a:off x="9437354" y="2956589"/>
            <a:ext cx="330303" cy="330303"/>
          </a:xfrm>
          <a:prstGeom prst="rect">
            <a:avLst/>
          </a:prstGeom>
        </p:spPr>
      </p:pic>
      <p:pic>
        <p:nvPicPr>
          <p:cNvPr id="177" name="Picture 17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9747A1-EB9A-DA45-ADD8-2AF94CC855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71379">
            <a:off x="9167270" y="3726473"/>
            <a:ext cx="330303" cy="330303"/>
          </a:xfrm>
          <a:prstGeom prst="rect">
            <a:avLst/>
          </a:prstGeom>
        </p:spPr>
      </p:pic>
      <p:pic>
        <p:nvPicPr>
          <p:cNvPr id="178" name="Picture 177" descr="A picture containing light&#10;&#10;Description automatically generated">
            <a:extLst>
              <a:ext uri="{FF2B5EF4-FFF2-40B4-BE49-F238E27FC236}">
                <a16:creationId xmlns:a16="http://schemas.microsoft.com/office/drawing/2014/main" id="{1F7A5239-8619-4F43-A9F7-F7544E7675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45134" y="3344355"/>
            <a:ext cx="623859" cy="623859"/>
          </a:xfrm>
          <a:prstGeom prst="rect">
            <a:avLst/>
          </a:prstGeom>
        </p:spPr>
      </p:pic>
      <p:pic>
        <p:nvPicPr>
          <p:cNvPr id="179" name="Picture 178" descr="A picture containing light&#10;&#10;Description automatically generated">
            <a:extLst>
              <a:ext uri="{FF2B5EF4-FFF2-40B4-BE49-F238E27FC236}">
                <a16:creationId xmlns:a16="http://schemas.microsoft.com/office/drawing/2014/main" id="{7C110EBF-4304-B043-B164-5D99F2D498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5911" y="3342715"/>
            <a:ext cx="623859" cy="623859"/>
          </a:xfrm>
          <a:prstGeom prst="rect">
            <a:avLst/>
          </a:prstGeom>
        </p:spPr>
      </p:pic>
      <p:pic>
        <p:nvPicPr>
          <p:cNvPr id="180" name="Picture 179" descr="A picture containing light&#10;&#10;Description automatically generated">
            <a:extLst>
              <a:ext uri="{FF2B5EF4-FFF2-40B4-BE49-F238E27FC236}">
                <a16:creationId xmlns:a16="http://schemas.microsoft.com/office/drawing/2014/main" id="{51A22B8C-595F-2746-B8BF-9E8EB0664C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77171" y="2557026"/>
            <a:ext cx="623859" cy="623859"/>
          </a:xfrm>
          <a:prstGeom prst="rect">
            <a:avLst/>
          </a:prstGeom>
        </p:spPr>
      </p:pic>
      <p:pic>
        <p:nvPicPr>
          <p:cNvPr id="181" name="Picture 18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7100FFAA-1CB2-7D47-9016-ABE3473628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1023" y="2921555"/>
            <a:ext cx="635827" cy="635827"/>
          </a:xfrm>
          <a:prstGeom prst="rect">
            <a:avLst/>
          </a:prstGeom>
        </p:spPr>
      </p:pic>
      <p:pic>
        <p:nvPicPr>
          <p:cNvPr id="182" name="Picture 18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88F96D12-E7DE-284E-87E6-F556A1E391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63552" y="3082460"/>
            <a:ext cx="635827" cy="635827"/>
          </a:xfrm>
          <a:prstGeom prst="rect">
            <a:avLst/>
          </a:prstGeom>
        </p:spPr>
      </p:pic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12BC7E3-46CD-E04C-AA5D-B915E5BB29D8}"/>
              </a:ext>
            </a:extLst>
          </p:cNvPr>
          <p:cNvCxnSpPr>
            <a:cxnSpLocks/>
          </p:cNvCxnSpPr>
          <p:nvPr/>
        </p:nvCxnSpPr>
        <p:spPr>
          <a:xfrm flipV="1">
            <a:off x="4663971" y="4629976"/>
            <a:ext cx="413434" cy="144277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7F25746-50CF-1449-94D1-407FA38AD053}"/>
              </a:ext>
            </a:extLst>
          </p:cNvPr>
          <p:cNvCxnSpPr>
            <a:cxnSpLocks/>
          </p:cNvCxnSpPr>
          <p:nvPr/>
        </p:nvCxnSpPr>
        <p:spPr>
          <a:xfrm>
            <a:off x="4658189" y="5888564"/>
            <a:ext cx="399050" cy="163152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CB72D96-80F3-B247-8277-2A14FF89F496}"/>
              </a:ext>
            </a:extLst>
          </p:cNvPr>
          <p:cNvCxnSpPr>
            <a:cxnSpLocks/>
          </p:cNvCxnSpPr>
          <p:nvPr/>
        </p:nvCxnSpPr>
        <p:spPr>
          <a:xfrm flipH="1" flipV="1">
            <a:off x="1277835" y="4695156"/>
            <a:ext cx="388313" cy="157313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59614ED8-58EC-4349-B4E4-7F3FC6AA22C5}"/>
              </a:ext>
            </a:extLst>
          </p:cNvPr>
          <p:cNvCxnSpPr>
            <a:cxnSpLocks/>
          </p:cNvCxnSpPr>
          <p:nvPr/>
        </p:nvCxnSpPr>
        <p:spPr>
          <a:xfrm flipV="1">
            <a:off x="1341642" y="5889010"/>
            <a:ext cx="321686" cy="180187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B2ED2AA-CD4D-EA47-B794-C7F7F2FC4984}"/>
              </a:ext>
            </a:extLst>
          </p:cNvPr>
          <p:cNvCxnSpPr>
            <a:cxnSpLocks/>
          </p:cNvCxnSpPr>
          <p:nvPr/>
        </p:nvCxnSpPr>
        <p:spPr>
          <a:xfrm>
            <a:off x="948724" y="5279938"/>
            <a:ext cx="736350" cy="1246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4C56C58D-536D-2A4C-9214-4D35B89D2C30}"/>
              </a:ext>
            </a:extLst>
          </p:cNvPr>
          <p:cNvCxnSpPr/>
          <p:nvPr/>
        </p:nvCxnSpPr>
        <p:spPr>
          <a:xfrm>
            <a:off x="4729209" y="1584181"/>
            <a:ext cx="1814329" cy="18851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1175AD98-944F-1542-8AC2-24B8C9B054AF}"/>
              </a:ext>
            </a:extLst>
          </p:cNvPr>
          <p:cNvCxnSpPr>
            <a:cxnSpLocks/>
          </p:cNvCxnSpPr>
          <p:nvPr/>
        </p:nvCxnSpPr>
        <p:spPr>
          <a:xfrm flipH="1">
            <a:off x="4767454" y="5286170"/>
            <a:ext cx="199911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586A247A-89A7-5F4E-8F63-C7C70CFFD7E9}"/>
              </a:ext>
            </a:extLst>
          </p:cNvPr>
          <p:cNvCxnSpPr>
            <a:cxnSpLocks/>
          </p:cNvCxnSpPr>
          <p:nvPr/>
        </p:nvCxnSpPr>
        <p:spPr>
          <a:xfrm>
            <a:off x="4702011" y="2039592"/>
            <a:ext cx="399050" cy="163152"/>
          </a:xfrm>
          <a:prstGeom prst="line">
            <a:avLst/>
          </a:prstGeom>
          <a:ln w="53975">
            <a:solidFill>
              <a:srgbClr val="5BC2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32C0D0AD-2CC3-F842-8990-ABE255FBED62}"/>
              </a:ext>
            </a:extLst>
          </p:cNvPr>
          <p:cNvSpPr txBox="1"/>
          <p:nvPr/>
        </p:nvSpPr>
        <p:spPr>
          <a:xfrm>
            <a:off x="4658943" y="1267494"/>
            <a:ext cx="186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BC2E7"/>
                </a:solidFill>
              </a:rPr>
              <a:t>Everywhere to Everywhere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6887CD5-0E3B-5D4B-B2B3-44ACBE0F0A46}"/>
              </a:ext>
            </a:extLst>
          </p:cNvPr>
          <p:cNvSpPr txBox="1"/>
          <p:nvPr/>
        </p:nvSpPr>
        <p:spPr>
          <a:xfrm>
            <a:off x="4882425" y="4968682"/>
            <a:ext cx="186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BC2E7"/>
                </a:solidFill>
              </a:rPr>
              <a:t>Multiplication to Everywhere</a:t>
            </a:r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A2E8937-DE0E-0B40-B653-F20E85DEFD11}"/>
              </a:ext>
            </a:extLst>
          </p:cNvPr>
          <p:cNvCxnSpPr/>
          <p:nvPr/>
        </p:nvCxnSpPr>
        <p:spPr>
          <a:xfrm flipH="1">
            <a:off x="5591354" y="4754546"/>
            <a:ext cx="923992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C4F37358-96B8-A64E-9A8B-1712B98FDB30}"/>
              </a:ext>
            </a:extLst>
          </p:cNvPr>
          <p:cNvCxnSpPr/>
          <p:nvPr/>
        </p:nvCxnSpPr>
        <p:spPr>
          <a:xfrm flipH="1">
            <a:off x="5599773" y="5696756"/>
            <a:ext cx="923992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3B0B5F99-2D3D-574E-8C68-16EBC6BA4FC1}"/>
              </a:ext>
            </a:extLst>
          </p:cNvPr>
          <p:cNvSpPr txBox="1"/>
          <p:nvPr/>
        </p:nvSpPr>
        <p:spPr>
          <a:xfrm>
            <a:off x="8235127" y="3147544"/>
            <a:ext cx="5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5.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83A1446A-1A5E-5041-893C-76C48FCDF293}"/>
              </a:ext>
            </a:extLst>
          </p:cNvPr>
          <p:cNvSpPr txBox="1"/>
          <p:nvPr/>
        </p:nvSpPr>
        <p:spPr>
          <a:xfrm>
            <a:off x="5629063" y="4407602"/>
            <a:ext cx="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6. E2P</a:t>
            </a:r>
          </a:p>
        </p:txBody>
      </p:sp>
    </p:spTree>
    <p:extLst>
      <p:ext uri="{BB962C8B-B14F-4D97-AF65-F5344CB8AC3E}">
        <p14:creationId xmlns:p14="http://schemas.microsoft.com/office/powerpoint/2010/main" val="420503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27E010F-2378-054E-A60E-B5A1C9FE41CE}"/>
              </a:ext>
            </a:extLst>
          </p:cNvPr>
          <p:cNvSpPr/>
          <p:nvPr/>
        </p:nvSpPr>
        <p:spPr>
          <a:xfrm>
            <a:off x="2802294" y="611155"/>
            <a:ext cx="6587412" cy="5635690"/>
          </a:xfrm>
          <a:prstGeom prst="frame">
            <a:avLst>
              <a:gd name="adj1" fmla="val 2235"/>
            </a:avLst>
          </a:prstGeom>
          <a:solidFill>
            <a:schemeClr val="accent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DF53FCF4-D90F-C949-8DD0-1ED3B2F1D0D6}"/>
              </a:ext>
            </a:extLst>
          </p:cNvPr>
          <p:cNvSpPr/>
          <p:nvPr/>
        </p:nvSpPr>
        <p:spPr>
          <a:xfrm>
            <a:off x="4966996" y="2318657"/>
            <a:ext cx="2258008" cy="2220685"/>
          </a:xfrm>
          <a:prstGeom prst="donut">
            <a:avLst>
              <a:gd name="adj" fmla="val 1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A3584F-B49A-7748-A4F6-BA5B8AFB8347}"/>
              </a:ext>
            </a:extLst>
          </p:cNvPr>
          <p:cNvCxnSpPr>
            <a:cxnSpLocks/>
            <a:stCxn id="2" idx="1"/>
            <a:endCxn id="3" idx="2"/>
          </p:cNvCxnSpPr>
          <p:nvPr/>
        </p:nvCxnSpPr>
        <p:spPr>
          <a:xfrm>
            <a:off x="2802294" y="3429000"/>
            <a:ext cx="2164702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3ACD0-B887-FA43-927F-F2823E4972D4}"/>
              </a:ext>
            </a:extLst>
          </p:cNvPr>
          <p:cNvCxnSpPr>
            <a:cxnSpLocks/>
          </p:cNvCxnSpPr>
          <p:nvPr/>
        </p:nvCxnSpPr>
        <p:spPr>
          <a:xfrm>
            <a:off x="7225004" y="3427444"/>
            <a:ext cx="2164702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4B14-37FA-6845-BF80-919466EAE4D0}"/>
              </a:ext>
            </a:extLst>
          </p:cNvPr>
          <p:cNvCxnSpPr>
            <a:cxnSpLocks/>
          </p:cNvCxnSpPr>
          <p:nvPr/>
        </p:nvCxnSpPr>
        <p:spPr>
          <a:xfrm flipV="1">
            <a:off x="6080449" y="749558"/>
            <a:ext cx="0" cy="1569099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DC275D-D2A5-1346-8116-9BAB0A0D0751}"/>
              </a:ext>
            </a:extLst>
          </p:cNvPr>
          <p:cNvCxnSpPr>
            <a:cxnSpLocks/>
            <a:stCxn id="2" idx="2"/>
          </p:cNvCxnSpPr>
          <p:nvPr/>
        </p:nvCxnSpPr>
        <p:spPr>
          <a:xfrm flipV="1">
            <a:off x="6096000" y="4539343"/>
            <a:ext cx="0" cy="1707502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Walk outline">
            <a:extLst>
              <a:ext uri="{FF2B5EF4-FFF2-40B4-BE49-F238E27FC236}">
                <a16:creationId xmlns:a16="http://schemas.microsoft.com/office/drawing/2014/main" id="{32862DF3-D530-6E4C-860F-14A41C4EF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441" y="2466391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23A536-5895-DA47-B7AE-2A2D24D9E183}"/>
              </a:ext>
            </a:extLst>
          </p:cNvPr>
          <p:cNvSpPr txBox="1"/>
          <p:nvPr/>
        </p:nvSpPr>
        <p:spPr>
          <a:xfrm>
            <a:off x="2936034" y="749558"/>
            <a:ext cx="92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1. Entry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64850C-166C-3847-8A38-FA9AA428D740}"/>
              </a:ext>
            </a:extLst>
          </p:cNvPr>
          <p:cNvSpPr txBox="1"/>
          <p:nvPr/>
        </p:nvSpPr>
        <p:spPr>
          <a:xfrm>
            <a:off x="2936034" y="57981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	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649AAD-8FC5-D746-B0A2-1C96EA6AF95B}"/>
              </a:ext>
            </a:extLst>
          </p:cNvPr>
          <p:cNvCxnSpPr/>
          <p:nvPr/>
        </p:nvCxnSpPr>
        <p:spPr>
          <a:xfrm>
            <a:off x="3060441" y="2687216"/>
            <a:ext cx="223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DD3E52-7783-AE4F-8D72-46B362731658}"/>
              </a:ext>
            </a:extLst>
          </p:cNvPr>
          <p:cNvCxnSpPr>
            <a:cxnSpLocks/>
          </p:cNvCxnSpPr>
          <p:nvPr/>
        </p:nvCxnSpPr>
        <p:spPr>
          <a:xfrm>
            <a:off x="2936034" y="2839616"/>
            <a:ext cx="3483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291A46-09A4-C844-9532-BE47E272B71E}"/>
              </a:ext>
            </a:extLst>
          </p:cNvPr>
          <p:cNvCxnSpPr>
            <a:cxnSpLocks/>
          </p:cNvCxnSpPr>
          <p:nvPr/>
        </p:nvCxnSpPr>
        <p:spPr>
          <a:xfrm>
            <a:off x="3060441" y="3041782"/>
            <a:ext cx="174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6DB871C-0923-4F49-A52C-C8A40FA83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694" y="2481289"/>
            <a:ext cx="653020" cy="653020"/>
          </a:xfrm>
          <a:prstGeom prst="rect">
            <a:avLst/>
          </a:prstGeom>
        </p:spPr>
      </p:pic>
      <p:pic>
        <p:nvPicPr>
          <p:cNvPr id="93" name="Picture 9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F7AA7FB-8465-A744-B4D2-80B3C4537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441" y="1285403"/>
            <a:ext cx="594278" cy="653020"/>
          </a:xfrm>
          <a:prstGeom prst="rect">
            <a:avLst/>
          </a:prstGeom>
        </p:spPr>
      </p:pic>
      <p:pic>
        <p:nvPicPr>
          <p:cNvPr id="110" name="Picture 109" descr="A picture containing outdoor, fireworks, standing, large&#10;&#10;Description automatically generated">
            <a:extLst>
              <a:ext uri="{FF2B5EF4-FFF2-40B4-BE49-F238E27FC236}">
                <a16:creationId xmlns:a16="http://schemas.microsoft.com/office/drawing/2014/main" id="{901A68C9-8356-5C4F-B70A-17011A7BF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687" y="180751"/>
            <a:ext cx="2808154" cy="2808154"/>
          </a:xfrm>
          <a:prstGeom prst="rect">
            <a:avLst/>
          </a:prstGeom>
        </p:spPr>
      </p:pic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20CB50B-8E5A-2E46-BBDD-A1C7F85A5DC6}"/>
              </a:ext>
            </a:extLst>
          </p:cNvPr>
          <p:cNvCxnSpPr>
            <a:cxnSpLocks/>
          </p:cNvCxnSpPr>
          <p:nvPr/>
        </p:nvCxnSpPr>
        <p:spPr>
          <a:xfrm flipH="1">
            <a:off x="878541" y="6194106"/>
            <a:ext cx="2017035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19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43A5400-035C-9A48-8440-78980CEF1443}"/>
              </a:ext>
            </a:extLst>
          </p:cNvPr>
          <p:cNvSpPr/>
          <p:nvPr/>
        </p:nvSpPr>
        <p:spPr>
          <a:xfrm>
            <a:off x="2802294" y="611155"/>
            <a:ext cx="6587412" cy="5635690"/>
          </a:xfrm>
          <a:prstGeom prst="frame">
            <a:avLst>
              <a:gd name="adj1" fmla="val 2235"/>
            </a:avLst>
          </a:prstGeom>
          <a:solidFill>
            <a:schemeClr val="accent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EE31A-F2ED-6C43-8B6E-B88093ECD138}"/>
              </a:ext>
            </a:extLst>
          </p:cNvPr>
          <p:cNvSpPr txBox="1"/>
          <p:nvPr/>
        </p:nvSpPr>
        <p:spPr>
          <a:xfrm>
            <a:off x="2976283" y="842682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5BC2E7"/>
                </a:solidFill>
              </a:rPr>
              <a:t>1. Entry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FA6BC-9112-B840-BFAC-B84CC205E548}"/>
              </a:ext>
            </a:extLst>
          </p:cNvPr>
          <p:cNvSpPr txBox="1"/>
          <p:nvPr/>
        </p:nvSpPr>
        <p:spPr>
          <a:xfrm>
            <a:off x="3700857" y="2124635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7A9A01"/>
                </a:solidFill>
              </a:rPr>
              <a:t>Saved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3420A-6E99-D14F-950B-D082B2952F97}"/>
              </a:ext>
            </a:extLst>
          </p:cNvPr>
          <p:cNvSpPr txBox="1"/>
          <p:nvPr/>
        </p:nvSpPr>
        <p:spPr>
          <a:xfrm>
            <a:off x="7299793" y="2124634"/>
            <a:ext cx="880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2674AE"/>
                </a:solidFill>
              </a:rPr>
              <a:t>Lost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D7CCE-B7E6-1049-84CE-81B1B207BA5C}"/>
              </a:ext>
            </a:extLst>
          </p:cNvPr>
          <p:cNvSpPr txBox="1"/>
          <p:nvPr/>
        </p:nvSpPr>
        <p:spPr>
          <a:xfrm>
            <a:off x="3261730" y="2840256"/>
            <a:ext cx="2069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A9A01"/>
                </a:solidFill>
              </a:rPr>
              <a:t>Cast-Vision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3A552B-EC22-EC44-BEFE-14AE1322A8E6}"/>
              </a:ext>
            </a:extLst>
          </p:cNvPr>
          <p:cNvSpPr txBox="1"/>
          <p:nvPr/>
        </p:nvSpPr>
        <p:spPr>
          <a:xfrm>
            <a:off x="6241330" y="2844225"/>
            <a:ext cx="2997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674AE"/>
                </a:solidFill>
              </a:rPr>
              <a:t>Bridge to Gospel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8DF20A-04B2-0C4F-A134-AFA7D57F6CC1}"/>
              </a:ext>
            </a:extLst>
          </p:cNvPr>
          <p:cNvCxnSpPr>
            <a:cxnSpLocks/>
          </p:cNvCxnSpPr>
          <p:nvPr/>
        </p:nvCxnSpPr>
        <p:spPr>
          <a:xfrm flipH="1">
            <a:off x="878541" y="6194106"/>
            <a:ext cx="2017035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35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27E010F-2378-054E-A60E-B5A1C9FE41CE}"/>
              </a:ext>
            </a:extLst>
          </p:cNvPr>
          <p:cNvSpPr/>
          <p:nvPr/>
        </p:nvSpPr>
        <p:spPr>
          <a:xfrm>
            <a:off x="2802294" y="611155"/>
            <a:ext cx="6587412" cy="5635690"/>
          </a:xfrm>
          <a:prstGeom prst="frame">
            <a:avLst>
              <a:gd name="adj1" fmla="val 2235"/>
            </a:avLst>
          </a:prstGeom>
          <a:solidFill>
            <a:schemeClr val="accent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DF53FCF4-D90F-C949-8DD0-1ED3B2F1D0D6}"/>
              </a:ext>
            </a:extLst>
          </p:cNvPr>
          <p:cNvSpPr/>
          <p:nvPr/>
        </p:nvSpPr>
        <p:spPr>
          <a:xfrm>
            <a:off x="4966996" y="2318657"/>
            <a:ext cx="2258008" cy="2220685"/>
          </a:xfrm>
          <a:prstGeom prst="donut">
            <a:avLst>
              <a:gd name="adj" fmla="val 1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A3584F-B49A-7748-A4F6-BA5B8AFB8347}"/>
              </a:ext>
            </a:extLst>
          </p:cNvPr>
          <p:cNvCxnSpPr>
            <a:cxnSpLocks/>
            <a:stCxn id="2" idx="1"/>
            <a:endCxn id="3" idx="2"/>
          </p:cNvCxnSpPr>
          <p:nvPr/>
        </p:nvCxnSpPr>
        <p:spPr>
          <a:xfrm>
            <a:off x="2802294" y="3429000"/>
            <a:ext cx="2164702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3ACD0-B887-FA43-927F-F2823E4972D4}"/>
              </a:ext>
            </a:extLst>
          </p:cNvPr>
          <p:cNvCxnSpPr>
            <a:cxnSpLocks/>
          </p:cNvCxnSpPr>
          <p:nvPr/>
        </p:nvCxnSpPr>
        <p:spPr>
          <a:xfrm>
            <a:off x="7225004" y="3427444"/>
            <a:ext cx="2164702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4B14-37FA-6845-BF80-919466EAE4D0}"/>
              </a:ext>
            </a:extLst>
          </p:cNvPr>
          <p:cNvCxnSpPr>
            <a:cxnSpLocks/>
          </p:cNvCxnSpPr>
          <p:nvPr/>
        </p:nvCxnSpPr>
        <p:spPr>
          <a:xfrm flipV="1">
            <a:off x="6080449" y="749558"/>
            <a:ext cx="0" cy="1569099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DC275D-D2A5-1346-8116-9BAB0A0D0751}"/>
              </a:ext>
            </a:extLst>
          </p:cNvPr>
          <p:cNvCxnSpPr>
            <a:cxnSpLocks/>
            <a:stCxn id="2" idx="2"/>
          </p:cNvCxnSpPr>
          <p:nvPr/>
        </p:nvCxnSpPr>
        <p:spPr>
          <a:xfrm flipV="1">
            <a:off x="6096000" y="4539343"/>
            <a:ext cx="0" cy="1707502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Walk outline">
            <a:extLst>
              <a:ext uri="{FF2B5EF4-FFF2-40B4-BE49-F238E27FC236}">
                <a16:creationId xmlns:a16="http://schemas.microsoft.com/office/drawing/2014/main" id="{32862DF3-D530-6E4C-860F-14A41C4EF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441" y="2466391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23A536-5895-DA47-B7AE-2A2D24D9E183}"/>
              </a:ext>
            </a:extLst>
          </p:cNvPr>
          <p:cNvSpPr txBox="1"/>
          <p:nvPr/>
        </p:nvSpPr>
        <p:spPr>
          <a:xfrm>
            <a:off x="2936034" y="749558"/>
            <a:ext cx="92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1. Entry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8DCCC-F097-5B47-86E3-796CD5C873B2}"/>
              </a:ext>
            </a:extLst>
          </p:cNvPr>
          <p:cNvSpPr txBox="1"/>
          <p:nvPr/>
        </p:nvSpPr>
        <p:spPr>
          <a:xfrm>
            <a:off x="6080449" y="749558"/>
            <a:ext cx="221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BC2E7"/>
                </a:solidFill>
              </a:rPr>
              <a:t>2. Biblical Evangelism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649AAD-8FC5-D746-B0A2-1C96EA6AF95B}"/>
              </a:ext>
            </a:extLst>
          </p:cNvPr>
          <p:cNvCxnSpPr/>
          <p:nvPr/>
        </p:nvCxnSpPr>
        <p:spPr>
          <a:xfrm>
            <a:off x="3060441" y="2687216"/>
            <a:ext cx="223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DD3E52-7783-AE4F-8D72-46B362731658}"/>
              </a:ext>
            </a:extLst>
          </p:cNvPr>
          <p:cNvCxnSpPr>
            <a:cxnSpLocks/>
          </p:cNvCxnSpPr>
          <p:nvPr/>
        </p:nvCxnSpPr>
        <p:spPr>
          <a:xfrm>
            <a:off x="2936034" y="2839616"/>
            <a:ext cx="3483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291A46-09A4-C844-9532-BE47E272B71E}"/>
              </a:ext>
            </a:extLst>
          </p:cNvPr>
          <p:cNvCxnSpPr>
            <a:cxnSpLocks/>
          </p:cNvCxnSpPr>
          <p:nvPr/>
        </p:nvCxnSpPr>
        <p:spPr>
          <a:xfrm>
            <a:off x="3060441" y="3041782"/>
            <a:ext cx="174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6DB871C-0923-4F49-A52C-C8A40FA83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694" y="2481289"/>
            <a:ext cx="653020" cy="653020"/>
          </a:xfrm>
          <a:prstGeom prst="rect">
            <a:avLst/>
          </a:prstGeom>
        </p:spPr>
      </p:pic>
      <p:pic>
        <p:nvPicPr>
          <p:cNvPr id="93" name="Picture 9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F7AA7FB-8465-A744-B4D2-80B3C4537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441" y="1285403"/>
            <a:ext cx="594278" cy="653020"/>
          </a:xfrm>
          <a:prstGeom prst="rect">
            <a:avLst/>
          </a:prstGeom>
        </p:spPr>
      </p:pic>
      <p:pic>
        <p:nvPicPr>
          <p:cNvPr id="110" name="Picture 109" descr="A picture containing outdoor, fireworks, standing, large&#10;&#10;Description automatically generated">
            <a:extLst>
              <a:ext uri="{FF2B5EF4-FFF2-40B4-BE49-F238E27FC236}">
                <a16:creationId xmlns:a16="http://schemas.microsoft.com/office/drawing/2014/main" id="{901A68C9-8356-5C4F-B70A-17011A7BF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687" y="180751"/>
            <a:ext cx="2808154" cy="2808154"/>
          </a:xfrm>
          <a:prstGeom prst="rect">
            <a:avLst/>
          </a:prstGeom>
        </p:spPr>
      </p:pic>
      <p:pic>
        <p:nvPicPr>
          <p:cNvPr id="112" name="Picture 1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5DC192-77BD-9A46-9756-B66642002B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601953">
            <a:off x="6221058" y="1073777"/>
            <a:ext cx="404724" cy="404724"/>
          </a:xfrm>
          <a:prstGeom prst="rect">
            <a:avLst/>
          </a:prstGeom>
        </p:spPr>
      </p:pic>
      <p:pic>
        <p:nvPicPr>
          <p:cNvPr id="113" name="Picture 1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1EF823-B26B-8644-BE27-019A7E6EF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247237">
            <a:off x="8496877" y="1419656"/>
            <a:ext cx="404724" cy="404724"/>
          </a:xfrm>
          <a:prstGeom prst="rect">
            <a:avLst/>
          </a:prstGeom>
        </p:spPr>
      </p:pic>
      <p:pic>
        <p:nvPicPr>
          <p:cNvPr id="114" name="Picture 1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6DD28A-3E4F-894E-84CC-F2BF8234A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079383">
            <a:off x="6423420" y="1873501"/>
            <a:ext cx="404724" cy="404724"/>
          </a:xfrm>
          <a:prstGeom prst="rect">
            <a:avLst/>
          </a:prstGeom>
        </p:spPr>
      </p:pic>
      <p:pic>
        <p:nvPicPr>
          <p:cNvPr id="115" name="Picture 1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26B13F-EC6E-4044-8CE7-07D094B93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316329">
            <a:off x="8655589" y="2849679"/>
            <a:ext cx="404724" cy="404724"/>
          </a:xfrm>
          <a:prstGeom prst="rect">
            <a:avLst/>
          </a:prstGeom>
        </p:spPr>
      </p:pic>
      <p:pic>
        <p:nvPicPr>
          <p:cNvPr id="116" name="Picture 1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820A8-A113-7944-A7C7-ED84B28A8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50085">
            <a:off x="6856373" y="1065382"/>
            <a:ext cx="404724" cy="404724"/>
          </a:xfrm>
          <a:prstGeom prst="rect">
            <a:avLst/>
          </a:prstGeom>
        </p:spPr>
      </p:pic>
      <p:pic>
        <p:nvPicPr>
          <p:cNvPr id="117" name="Picture 1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7D21C0-3618-704D-B0A9-F8186FC46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22542">
            <a:off x="8094976" y="1049456"/>
            <a:ext cx="404724" cy="404724"/>
          </a:xfrm>
          <a:prstGeom prst="rect">
            <a:avLst/>
          </a:prstGeom>
        </p:spPr>
      </p:pic>
      <p:pic>
        <p:nvPicPr>
          <p:cNvPr id="118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57ED2B-78A2-C345-BA5C-DAB4EAAC1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889874">
            <a:off x="7717200" y="2351593"/>
            <a:ext cx="404724" cy="404724"/>
          </a:xfrm>
          <a:prstGeom prst="rect">
            <a:avLst/>
          </a:prstGeom>
        </p:spPr>
      </p:pic>
      <p:pic>
        <p:nvPicPr>
          <p:cNvPr id="119" name="Picture 1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145756-1E51-F641-BB4E-4D2761508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165296">
            <a:off x="7100496" y="2425910"/>
            <a:ext cx="404724" cy="404724"/>
          </a:xfrm>
          <a:prstGeom prst="rect">
            <a:avLst/>
          </a:prstGeom>
        </p:spPr>
      </p:pic>
      <p:pic>
        <p:nvPicPr>
          <p:cNvPr id="120" name="Picture 1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E7F976-9149-5F47-AB97-D6BD78337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20889">
            <a:off x="8148729" y="2015449"/>
            <a:ext cx="404724" cy="404724"/>
          </a:xfrm>
          <a:prstGeom prst="rect">
            <a:avLst/>
          </a:prstGeom>
        </p:spPr>
      </p:pic>
      <p:pic>
        <p:nvPicPr>
          <p:cNvPr id="121" name="Picture 1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489988-6D23-8949-AD9C-F5B373F53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6540" y="1354790"/>
            <a:ext cx="404724" cy="404724"/>
          </a:xfrm>
          <a:prstGeom prst="rect">
            <a:avLst/>
          </a:prstGeom>
        </p:spPr>
      </p:pic>
      <p:pic>
        <p:nvPicPr>
          <p:cNvPr id="122" name="Picture 1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96099E-71E9-8344-8C34-024292041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84176">
            <a:off x="7628272" y="2910143"/>
            <a:ext cx="404724" cy="404724"/>
          </a:xfrm>
          <a:prstGeom prst="rect">
            <a:avLst/>
          </a:prstGeom>
        </p:spPr>
      </p:pic>
      <p:pic>
        <p:nvPicPr>
          <p:cNvPr id="123" name="Picture 1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362337-8D65-3647-8F61-539FDD4E3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82567">
            <a:off x="8850216" y="2254784"/>
            <a:ext cx="404724" cy="404724"/>
          </a:xfrm>
          <a:prstGeom prst="rect">
            <a:avLst/>
          </a:prstGeom>
        </p:spPr>
      </p:pic>
      <p:pic>
        <p:nvPicPr>
          <p:cNvPr id="124" name="Picture 1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6380C6-4397-2B48-A080-5178D0297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562" y="1603116"/>
            <a:ext cx="404724" cy="404724"/>
          </a:xfrm>
          <a:prstGeom prst="rect">
            <a:avLst/>
          </a:prstGeom>
        </p:spPr>
      </p:pic>
      <p:pic>
        <p:nvPicPr>
          <p:cNvPr id="125" name="Picture 1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3F7D4A-6883-9642-91E7-AF1B6F708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234" y="1171343"/>
            <a:ext cx="404724" cy="404724"/>
          </a:xfrm>
          <a:prstGeom prst="rect">
            <a:avLst/>
          </a:prstGeom>
        </p:spPr>
      </p:pic>
      <p:pic>
        <p:nvPicPr>
          <p:cNvPr id="126" name="Picture 1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8637EC-1DED-064D-87AD-5DF830AE1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814" y="2121495"/>
            <a:ext cx="404724" cy="404724"/>
          </a:xfrm>
          <a:prstGeom prst="rect">
            <a:avLst/>
          </a:prstGeom>
        </p:spPr>
      </p:pic>
      <p:pic>
        <p:nvPicPr>
          <p:cNvPr id="127" name="Picture 1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F298C9-2A64-5843-A676-A10D3C861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857895">
            <a:off x="7378844" y="1977355"/>
            <a:ext cx="404724" cy="404724"/>
          </a:xfrm>
          <a:prstGeom prst="rect">
            <a:avLst/>
          </a:prstGeom>
        </p:spPr>
      </p:pic>
      <p:pic>
        <p:nvPicPr>
          <p:cNvPr id="128" name="Picture 1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5970EC-5F7A-ED44-8321-D28D175E6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66737">
            <a:off x="6049799" y="1583858"/>
            <a:ext cx="404724" cy="404724"/>
          </a:xfrm>
          <a:prstGeom prst="rect">
            <a:avLst/>
          </a:prstGeom>
        </p:spPr>
      </p:pic>
      <p:pic>
        <p:nvPicPr>
          <p:cNvPr id="129" name="Picture 1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07C900-EC14-FF4E-BEFD-509B83B35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880350">
            <a:off x="6551637" y="1494044"/>
            <a:ext cx="404724" cy="404724"/>
          </a:xfrm>
          <a:prstGeom prst="rect">
            <a:avLst/>
          </a:prstGeom>
        </p:spPr>
      </p:pic>
      <p:pic>
        <p:nvPicPr>
          <p:cNvPr id="130" name="Picture 1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F77575-CE8C-1E43-96C0-98922BFCF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241550">
            <a:off x="8233902" y="2678967"/>
            <a:ext cx="404724" cy="404724"/>
          </a:xfrm>
          <a:prstGeom prst="rect">
            <a:avLst/>
          </a:prstGeom>
        </p:spPr>
      </p:pic>
      <p:pic>
        <p:nvPicPr>
          <p:cNvPr id="131" name="Picture 1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104126-0F66-DD46-82FD-3AB251C9F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642883">
            <a:off x="6946037" y="1638705"/>
            <a:ext cx="404724" cy="404724"/>
          </a:xfrm>
          <a:prstGeom prst="rect">
            <a:avLst/>
          </a:prstGeom>
        </p:spPr>
      </p:pic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20CB50B-8E5A-2E46-BBDD-A1C7F85A5DC6}"/>
              </a:ext>
            </a:extLst>
          </p:cNvPr>
          <p:cNvCxnSpPr>
            <a:cxnSpLocks/>
          </p:cNvCxnSpPr>
          <p:nvPr/>
        </p:nvCxnSpPr>
        <p:spPr>
          <a:xfrm flipH="1">
            <a:off x="878541" y="6194106"/>
            <a:ext cx="2017035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51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152C0B8-F14D-4345-B714-E309FA97D6E3}"/>
              </a:ext>
            </a:extLst>
          </p:cNvPr>
          <p:cNvSpPr/>
          <p:nvPr/>
        </p:nvSpPr>
        <p:spPr>
          <a:xfrm>
            <a:off x="2802294" y="611155"/>
            <a:ext cx="6587412" cy="5635690"/>
          </a:xfrm>
          <a:prstGeom prst="frame">
            <a:avLst>
              <a:gd name="adj1" fmla="val 2235"/>
            </a:avLst>
          </a:prstGeom>
          <a:solidFill>
            <a:schemeClr val="accent1"/>
          </a:solidFill>
          <a:ln>
            <a:solidFill>
              <a:srgbClr val="1D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058537-A4E1-BD4E-848D-B5BE5477F1B8}"/>
              </a:ext>
            </a:extLst>
          </p:cNvPr>
          <p:cNvSpPr txBox="1"/>
          <p:nvPr/>
        </p:nvSpPr>
        <p:spPr>
          <a:xfrm>
            <a:off x="2976283" y="842682"/>
            <a:ext cx="3807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5BC2E7"/>
                </a:solidFill>
              </a:rPr>
              <a:t>2. Biblical Evangelism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4524B-6712-B348-8C36-711439CBA1DA}"/>
              </a:ext>
            </a:extLst>
          </p:cNvPr>
          <p:cNvSpPr txBox="1"/>
          <p:nvPr/>
        </p:nvSpPr>
        <p:spPr>
          <a:xfrm>
            <a:off x="4445099" y="2363970"/>
            <a:ext cx="33018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A9A01"/>
                </a:solidFill>
              </a:rPr>
              <a:t>Cast-Vision</a:t>
            </a:r>
          </a:p>
          <a:p>
            <a:pPr algn="ctr"/>
            <a:r>
              <a:rPr lang="en-US" sz="2800" b="1" dirty="0">
                <a:solidFill>
                  <a:srgbClr val="7A9A01"/>
                </a:solidFill>
              </a:rPr>
              <a:t>Testimony</a:t>
            </a:r>
          </a:p>
          <a:p>
            <a:pPr algn="ctr"/>
            <a:r>
              <a:rPr lang="en-US" sz="2800" b="1" dirty="0">
                <a:solidFill>
                  <a:srgbClr val="7A9A01"/>
                </a:solidFill>
              </a:rPr>
              <a:t>Gospel Tool</a:t>
            </a:r>
          </a:p>
          <a:p>
            <a:pPr algn="ctr"/>
            <a:r>
              <a:rPr lang="en-US" sz="2800" b="1" dirty="0">
                <a:solidFill>
                  <a:srgbClr val="7A9A01"/>
                </a:solidFill>
              </a:rPr>
              <a:t>Yellow-Light Strategy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74CAC1-EA19-A348-9DE4-53D10085C9BA}"/>
              </a:ext>
            </a:extLst>
          </p:cNvPr>
          <p:cNvCxnSpPr>
            <a:cxnSpLocks/>
          </p:cNvCxnSpPr>
          <p:nvPr/>
        </p:nvCxnSpPr>
        <p:spPr>
          <a:xfrm flipH="1">
            <a:off x="878541" y="6194106"/>
            <a:ext cx="2017035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430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4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4" id="{97743623-08BC-4EF8-87FF-979F34305012}" vid="{5D4FCAE9-9D63-4C7A-97E7-504D6D209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194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Office Theme</vt:lpstr>
      <vt:lpstr>Theme4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Father’s Heart  &amp;  The Four Fields</dc:title>
  <dc:creator>Snyder, Chandler</dc:creator>
  <cp:lastModifiedBy>Rodgers, Kevin</cp:lastModifiedBy>
  <cp:revision>87</cp:revision>
  <dcterms:created xsi:type="dcterms:W3CDTF">2020-12-03T06:28:10Z</dcterms:created>
  <dcterms:modified xsi:type="dcterms:W3CDTF">2022-05-18T06:07:20Z</dcterms:modified>
</cp:coreProperties>
</file>